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Montserrat"/>
      <p:regular r:id="rId17"/>
      <p:bold r:id="rId18"/>
      <p:italic r:id="rId19"/>
      <p:boldItalic r:id="rId20"/>
    </p:embeddedFont>
    <p:embeddedFont>
      <p:font typeface="Montserrat Medium"/>
      <p:regular r:id="rId21"/>
      <p:bold r:id="rId22"/>
      <p:italic r:id="rId23"/>
      <p:boldItalic r:id="rId24"/>
    </p:embeddedFont>
    <p:embeddedFont>
      <p:font typeface="Helvetica Neue Light"/>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MontserratMedium-bold.fntdata"/><Relationship Id="rId21" Type="http://schemas.openxmlformats.org/officeDocument/2006/relationships/font" Target="fonts/MontserratMedium-regular.fntdata"/><Relationship Id="rId24" Type="http://schemas.openxmlformats.org/officeDocument/2006/relationships/font" Target="fonts/MontserratMedium-boldItalic.fntdata"/><Relationship Id="rId23" Type="http://schemas.openxmlformats.org/officeDocument/2006/relationships/font" Target="fonts/MontserratMedium-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HelveticaNeueLight-bold.fntdata"/><Relationship Id="rId25" Type="http://schemas.openxmlformats.org/officeDocument/2006/relationships/font" Target="fonts/HelveticaNeueLight-regular.fntdata"/><Relationship Id="rId28" Type="http://schemas.openxmlformats.org/officeDocument/2006/relationships/font" Target="fonts/HelveticaNeueLight-boldItalic.fntdata"/><Relationship Id="rId27" Type="http://schemas.openxmlformats.org/officeDocument/2006/relationships/font" Target="fonts/HelveticaNeueLight-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Montserrat-regular.fntdata"/><Relationship Id="rId16" Type="http://schemas.openxmlformats.org/officeDocument/2006/relationships/slide" Target="slides/slide12.xml"/><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10.png>
</file>

<file path=ppt/media/image11.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c65cd4539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c65cd4539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c8445593d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c8445593d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c65cd4598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c65cd4598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c65cd456f4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c65cd456f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c65cd456f4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c65cd456f4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c76e79763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c76e79763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c829fbad7f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c829fbad7f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c65cd456f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c65cd456f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c65cd456f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c65cd456f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c65cd4598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c65cd4598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c829fbad7f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c829fbad7f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0" name="Google Shape;10;p2"/>
          <p:cNvSpPr/>
          <p:nvPr/>
        </p:nvSpPr>
        <p:spPr>
          <a:xfrm>
            <a:off x="4741100" y="1618975"/>
            <a:ext cx="5233693" cy="4453453"/>
          </a:xfrm>
          <a:custGeom>
            <a:rect b="b" l="l" r="r" t="t"/>
            <a:pathLst>
              <a:path extrusionOk="0" h="171468" w="201509">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title"/>
          </p:nvPr>
        </p:nvSpPr>
        <p:spPr>
          <a:xfrm>
            <a:off x="2863006" y="1048569"/>
            <a:ext cx="5655300" cy="1459800"/>
          </a:xfrm>
          <a:prstGeom prst="rect">
            <a:avLst/>
          </a:prstGeom>
        </p:spPr>
        <p:txBody>
          <a:bodyPr anchorCtr="0" anchor="t" bIns="91425" lIns="91425" spcFirstLastPara="1" rIns="91425" wrap="square" tIns="91425">
            <a:noAutofit/>
          </a:bodyPr>
          <a:lstStyle>
            <a:lvl1pPr lvl="0" algn="r">
              <a:spcBef>
                <a:spcPts val="0"/>
              </a:spcBef>
              <a:spcAft>
                <a:spcPts val="0"/>
              </a:spcAft>
              <a:buNone/>
              <a:defRPr sz="4500"/>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2" name="Google Shape;12;p2"/>
          <p:cNvSpPr txBox="1"/>
          <p:nvPr>
            <p:ph idx="1" type="subTitle"/>
          </p:nvPr>
        </p:nvSpPr>
        <p:spPr>
          <a:xfrm>
            <a:off x="4543950" y="2682550"/>
            <a:ext cx="3981000" cy="550200"/>
          </a:xfrm>
          <a:prstGeom prst="rect">
            <a:avLst/>
          </a:prstGeom>
        </p:spPr>
        <p:txBody>
          <a:bodyPr anchorCtr="0" anchor="t" bIns="91425" lIns="91425" spcFirstLastPara="1" rIns="91425" wrap="square" tIns="91425">
            <a:noAutofit/>
          </a:bodyPr>
          <a:lstStyle>
            <a:lvl1pPr lvl="0" algn="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grpSp>
        <p:nvGrpSpPr>
          <p:cNvPr id="66" name="Google Shape;66;p11"/>
          <p:cNvGrpSpPr/>
          <p:nvPr/>
        </p:nvGrpSpPr>
        <p:grpSpPr>
          <a:xfrm rot="948817">
            <a:off x="-4597937" y="2049564"/>
            <a:ext cx="7490916" cy="4079606"/>
            <a:chOff x="841175" y="1036025"/>
            <a:chExt cx="5753500" cy="3133100"/>
          </a:xfrm>
        </p:grpSpPr>
        <p:sp>
          <p:nvSpPr>
            <p:cNvPr id="67" name="Google Shape;67;p11"/>
            <p:cNvSpPr/>
            <p:nvPr/>
          </p:nvSpPr>
          <p:spPr>
            <a:xfrm>
              <a:off x="841175" y="1036025"/>
              <a:ext cx="5753500" cy="3133100"/>
            </a:xfrm>
            <a:custGeom>
              <a:rect b="b" l="l" r="r" t="t"/>
              <a:pathLst>
                <a:path extrusionOk="0" h="125324" w="230140">
                  <a:moveTo>
                    <a:pt x="228466" y="92040"/>
                  </a:moveTo>
                  <a:cubicBezTo>
                    <a:pt x="227238" y="90059"/>
                    <a:pt x="225285" y="90728"/>
                    <a:pt x="223527" y="88636"/>
                  </a:cubicBezTo>
                  <a:cubicBezTo>
                    <a:pt x="221156" y="85846"/>
                    <a:pt x="222049" y="81494"/>
                    <a:pt x="222300" y="80155"/>
                  </a:cubicBezTo>
                  <a:cubicBezTo>
                    <a:pt x="223723" y="73180"/>
                    <a:pt x="229107" y="72008"/>
                    <a:pt x="228828" y="68800"/>
                  </a:cubicBezTo>
                  <a:cubicBezTo>
                    <a:pt x="228326" y="62550"/>
                    <a:pt x="206844" y="63917"/>
                    <a:pt x="204138" y="55436"/>
                  </a:cubicBezTo>
                  <a:cubicBezTo>
                    <a:pt x="201989" y="48824"/>
                    <a:pt x="213344" y="42742"/>
                    <a:pt x="210861" y="33368"/>
                  </a:cubicBezTo>
                  <a:cubicBezTo>
                    <a:pt x="210722" y="32782"/>
                    <a:pt x="209299" y="27788"/>
                    <a:pt x="205030" y="25696"/>
                  </a:cubicBezTo>
                  <a:cubicBezTo>
                    <a:pt x="203747" y="25054"/>
                    <a:pt x="202464" y="24831"/>
                    <a:pt x="201152" y="24859"/>
                  </a:cubicBezTo>
                  <a:cubicBezTo>
                    <a:pt x="194680" y="25110"/>
                    <a:pt x="187761" y="32447"/>
                    <a:pt x="176294" y="32866"/>
                  </a:cubicBezTo>
                  <a:cubicBezTo>
                    <a:pt x="175485" y="32921"/>
                    <a:pt x="174648" y="32921"/>
                    <a:pt x="173811" y="32838"/>
                  </a:cubicBezTo>
                  <a:cubicBezTo>
                    <a:pt x="171300" y="32726"/>
                    <a:pt x="166083" y="31554"/>
                    <a:pt x="160476" y="28792"/>
                  </a:cubicBezTo>
                  <a:cubicBezTo>
                    <a:pt x="150069" y="23659"/>
                    <a:pt x="155482" y="6752"/>
                    <a:pt x="147223" y="1870"/>
                  </a:cubicBezTo>
                  <a:cubicBezTo>
                    <a:pt x="145884" y="1061"/>
                    <a:pt x="143625" y="1"/>
                    <a:pt x="138463" y="28"/>
                  </a:cubicBezTo>
                  <a:cubicBezTo>
                    <a:pt x="117818" y="168"/>
                    <a:pt x="105180" y="17744"/>
                    <a:pt x="84255" y="22320"/>
                  </a:cubicBezTo>
                  <a:cubicBezTo>
                    <a:pt x="61992" y="27202"/>
                    <a:pt x="30801" y="17186"/>
                    <a:pt x="12555" y="17856"/>
                  </a:cubicBezTo>
                  <a:cubicBezTo>
                    <a:pt x="10937" y="17912"/>
                    <a:pt x="7031" y="18498"/>
                    <a:pt x="3822" y="21148"/>
                  </a:cubicBezTo>
                  <a:cubicBezTo>
                    <a:pt x="1367" y="23185"/>
                    <a:pt x="0" y="26839"/>
                    <a:pt x="1590" y="29574"/>
                  </a:cubicBezTo>
                  <a:cubicBezTo>
                    <a:pt x="2734" y="31554"/>
                    <a:pt x="4715" y="30996"/>
                    <a:pt x="6417" y="33117"/>
                  </a:cubicBezTo>
                  <a:cubicBezTo>
                    <a:pt x="8705" y="35990"/>
                    <a:pt x="7645" y="40315"/>
                    <a:pt x="7338" y="41626"/>
                  </a:cubicBezTo>
                  <a:cubicBezTo>
                    <a:pt x="5664" y="48573"/>
                    <a:pt x="251" y="49549"/>
                    <a:pt x="391" y="52730"/>
                  </a:cubicBezTo>
                  <a:cubicBezTo>
                    <a:pt x="642" y="58951"/>
                    <a:pt x="22180" y="58393"/>
                    <a:pt x="24607" y="66986"/>
                  </a:cubicBezTo>
                  <a:cubicBezTo>
                    <a:pt x="26476" y="73682"/>
                    <a:pt x="14898" y="79373"/>
                    <a:pt x="17074" y="88803"/>
                  </a:cubicBezTo>
                  <a:cubicBezTo>
                    <a:pt x="17214" y="89417"/>
                    <a:pt x="18414" y="94439"/>
                    <a:pt x="22598" y="96699"/>
                  </a:cubicBezTo>
                  <a:cubicBezTo>
                    <a:pt x="23854" y="97396"/>
                    <a:pt x="25165" y="97675"/>
                    <a:pt x="26448" y="97675"/>
                  </a:cubicBezTo>
                  <a:cubicBezTo>
                    <a:pt x="32921" y="97675"/>
                    <a:pt x="40119" y="90589"/>
                    <a:pt x="51586" y="90589"/>
                  </a:cubicBezTo>
                  <a:cubicBezTo>
                    <a:pt x="52395" y="90589"/>
                    <a:pt x="53232" y="90645"/>
                    <a:pt x="54069" y="90700"/>
                  </a:cubicBezTo>
                  <a:cubicBezTo>
                    <a:pt x="56579" y="90924"/>
                    <a:pt x="61741" y="92263"/>
                    <a:pt x="67237" y="95248"/>
                  </a:cubicBezTo>
                  <a:cubicBezTo>
                    <a:pt x="77420" y="100744"/>
                    <a:pt x="71394" y="117456"/>
                    <a:pt x="79512" y="122617"/>
                  </a:cubicBezTo>
                  <a:cubicBezTo>
                    <a:pt x="80433" y="123203"/>
                    <a:pt x="82777" y="124626"/>
                    <a:pt x="88217" y="124765"/>
                  </a:cubicBezTo>
                  <a:cubicBezTo>
                    <a:pt x="108081" y="125323"/>
                    <a:pt x="121194" y="107719"/>
                    <a:pt x="142509" y="102418"/>
                  </a:cubicBezTo>
                  <a:cubicBezTo>
                    <a:pt x="165972" y="96559"/>
                    <a:pt x="199813" y="105459"/>
                    <a:pt x="218003" y="104092"/>
                  </a:cubicBezTo>
                  <a:cubicBezTo>
                    <a:pt x="219705" y="103953"/>
                    <a:pt x="223555" y="103171"/>
                    <a:pt x="226624" y="100465"/>
                  </a:cubicBezTo>
                  <a:cubicBezTo>
                    <a:pt x="228912" y="98401"/>
                    <a:pt x="230139" y="94690"/>
                    <a:pt x="228466" y="920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p:nvPr/>
          </p:nvSpPr>
          <p:spPr>
            <a:xfrm>
              <a:off x="4751925" y="1176225"/>
              <a:ext cx="712150" cy="591475"/>
            </a:xfrm>
            <a:custGeom>
              <a:rect b="b" l="l" r="r" t="t"/>
              <a:pathLst>
                <a:path extrusionOk="0" h="23659" w="28486">
                  <a:moveTo>
                    <a:pt x="2288" y="6082"/>
                  </a:moveTo>
                  <a:lnTo>
                    <a:pt x="2288" y="6082"/>
                  </a:lnTo>
                  <a:cubicBezTo>
                    <a:pt x="4604" y="1284"/>
                    <a:pt x="11801" y="0"/>
                    <a:pt x="18414" y="3181"/>
                  </a:cubicBezTo>
                  <a:lnTo>
                    <a:pt x="18414" y="3181"/>
                  </a:lnTo>
                  <a:cubicBezTo>
                    <a:pt x="24998" y="6361"/>
                    <a:pt x="28485" y="12806"/>
                    <a:pt x="26169" y="17577"/>
                  </a:cubicBezTo>
                  <a:lnTo>
                    <a:pt x="26169" y="17577"/>
                  </a:lnTo>
                  <a:cubicBezTo>
                    <a:pt x="23882" y="22347"/>
                    <a:pt x="16656" y="23659"/>
                    <a:pt x="10072" y="20478"/>
                  </a:cubicBezTo>
                  <a:lnTo>
                    <a:pt x="10072" y="20478"/>
                  </a:lnTo>
                  <a:cubicBezTo>
                    <a:pt x="3432" y="17270"/>
                    <a:pt x="0" y="10853"/>
                    <a:pt x="2288" y="60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11"/>
          <p:cNvSpPr txBox="1"/>
          <p:nvPr>
            <p:ph hasCustomPrompt="1" type="title"/>
          </p:nvPr>
        </p:nvSpPr>
        <p:spPr>
          <a:xfrm>
            <a:off x="311700" y="1270150"/>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0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0" name="Google Shape;70;p11"/>
          <p:cNvSpPr txBox="1"/>
          <p:nvPr>
            <p:ph idx="1" type="body"/>
          </p:nvPr>
        </p:nvSpPr>
        <p:spPr>
          <a:xfrm>
            <a:off x="1807500" y="3316250"/>
            <a:ext cx="5529000" cy="5571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
        <p:nvSpPr>
          <p:cNvPr id="71" name="Google Shape;71;p11"/>
          <p:cNvSpPr/>
          <p:nvPr/>
        </p:nvSpPr>
        <p:spPr>
          <a:xfrm rot="5400000">
            <a:off x="5852317" y="1316647"/>
            <a:ext cx="4119681" cy="2463735"/>
          </a:xfrm>
          <a:custGeom>
            <a:rect b="b" l="l" r="r" t="t"/>
            <a:pathLst>
              <a:path extrusionOk="0" h="32531" w="54396">
                <a:moveTo>
                  <a:pt x="524" y="0"/>
                </a:moveTo>
                <a:cubicBezTo>
                  <a:pt x="1" y="3164"/>
                  <a:pt x="981" y="6876"/>
                  <a:pt x="3114" y="9263"/>
                </a:cubicBezTo>
                <a:cubicBezTo>
                  <a:pt x="5181" y="11579"/>
                  <a:pt x="8228" y="12980"/>
                  <a:pt x="9904" y="15606"/>
                </a:cubicBezTo>
                <a:cubicBezTo>
                  <a:pt x="12001" y="18886"/>
                  <a:pt x="11463" y="23315"/>
                  <a:pt x="13453" y="26656"/>
                </a:cubicBezTo>
                <a:cubicBezTo>
                  <a:pt x="14845" y="28987"/>
                  <a:pt x="17313" y="30496"/>
                  <a:pt x="19877" y="31389"/>
                </a:cubicBezTo>
                <a:cubicBezTo>
                  <a:pt x="22030" y="32145"/>
                  <a:pt x="24310" y="32530"/>
                  <a:pt x="26591" y="32530"/>
                </a:cubicBezTo>
                <a:cubicBezTo>
                  <a:pt x="27727" y="32530"/>
                  <a:pt x="28863" y="32435"/>
                  <a:pt x="29983" y="32242"/>
                </a:cubicBezTo>
                <a:cubicBezTo>
                  <a:pt x="31360" y="32009"/>
                  <a:pt x="32756" y="31608"/>
                  <a:pt x="33833" y="30719"/>
                </a:cubicBezTo>
                <a:cubicBezTo>
                  <a:pt x="35443" y="29378"/>
                  <a:pt x="36032" y="27174"/>
                  <a:pt x="36296" y="25102"/>
                </a:cubicBezTo>
                <a:cubicBezTo>
                  <a:pt x="36555" y="23020"/>
                  <a:pt x="36585" y="20862"/>
                  <a:pt x="37423" y="18942"/>
                </a:cubicBezTo>
                <a:cubicBezTo>
                  <a:pt x="38541" y="16383"/>
                  <a:pt x="40968" y="14605"/>
                  <a:pt x="43543" y="13529"/>
                </a:cubicBezTo>
                <a:cubicBezTo>
                  <a:pt x="45213" y="12828"/>
                  <a:pt x="46986" y="12371"/>
                  <a:pt x="48555" y="11472"/>
                </a:cubicBezTo>
                <a:cubicBezTo>
                  <a:pt x="52399" y="9258"/>
                  <a:pt x="54395" y="4261"/>
                  <a:pt x="531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a:off x="0" y="0"/>
            <a:ext cx="4353834" cy="679175"/>
          </a:xfrm>
          <a:custGeom>
            <a:rect b="b" l="l" r="r" t="t"/>
            <a:pathLst>
              <a:path extrusionOk="0" h="6417" w="41136">
                <a:moveTo>
                  <a:pt x="1" y="0"/>
                </a:moveTo>
                <a:cubicBezTo>
                  <a:pt x="976" y="1843"/>
                  <a:pt x="2408" y="3443"/>
                  <a:pt x="4165" y="4560"/>
                </a:cubicBezTo>
                <a:cubicBezTo>
                  <a:pt x="6086" y="5777"/>
                  <a:pt x="8361" y="6417"/>
                  <a:pt x="10634" y="6417"/>
                </a:cubicBezTo>
                <a:cubicBezTo>
                  <a:pt x="11719" y="6417"/>
                  <a:pt x="12804" y="6271"/>
                  <a:pt x="13849" y="5972"/>
                </a:cubicBezTo>
                <a:cubicBezTo>
                  <a:pt x="16069" y="5348"/>
                  <a:pt x="18105" y="4068"/>
                  <a:pt x="20401" y="3738"/>
                </a:cubicBezTo>
                <a:cubicBezTo>
                  <a:pt x="20838" y="3675"/>
                  <a:pt x="21274" y="3647"/>
                  <a:pt x="21710" y="3647"/>
                </a:cubicBezTo>
                <a:cubicBezTo>
                  <a:pt x="24674" y="3647"/>
                  <a:pt x="27608" y="4932"/>
                  <a:pt x="30618" y="5109"/>
                </a:cubicBezTo>
                <a:cubicBezTo>
                  <a:pt x="30832" y="5122"/>
                  <a:pt x="31045" y="5128"/>
                  <a:pt x="31258" y="5128"/>
                </a:cubicBezTo>
                <a:cubicBezTo>
                  <a:pt x="35103" y="5128"/>
                  <a:pt x="38826" y="3070"/>
                  <a:pt x="41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a:off x="8573975" y="3889475"/>
            <a:ext cx="1143000" cy="114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4" name="Shape 7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
    <p:spTree>
      <p:nvGrpSpPr>
        <p:cNvPr id="75" name="Shape 75"/>
        <p:cNvGrpSpPr/>
        <p:nvPr/>
      </p:nvGrpSpPr>
      <p:grpSpPr>
        <a:xfrm>
          <a:off x="0" y="0"/>
          <a:ext cx="0" cy="0"/>
          <a:chOff x="0" y="0"/>
          <a:chExt cx="0" cy="0"/>
        </a:xfrm>
      </p:grpSpPr>
      <p:sp>
        <p:nvSpPr>
          <p:cNvPr id="76" name="Google Shape;76;p13"/>
          <p:cNvSpPr/>
          <p:nvPr/>
        </p:nvSpPr>
        <p:spPr>
          <a:xfrm rot="-4865444">
            <a:off x="-3485036" y="703416"/>
            <a:ext cx="5233868" cy="4453602"/>
          </a:xfrm>
          <a:custGeom>
            <a:rect b="b" l="l" r="r" t="t"/>
            <a:pathLst>
              <a:path extrusionOk="0" h="171468" w="201509">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txBox="1"/>
          <p:nvPr>
            <p:ph type="title"/>
          </p:nvPr>
        </p:nvSpPr>
        <p:spPr>
          <a:xfrm>
            <a:off x="718500" y="348450"/>
            <a:ext cx="7707000" cy="1022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8" name="Google Shape;78;p13"/>
          <p:cNvSpPr txBox="1"/>
          <p:nvPr>
            <p:ph hasCustomPrompt="1" idx="2" type="title"/>
          </p:nvPr>
        </p:nvSpPr>
        <p:spPr>
          <a:xfrm>
            <a:off x="2379700" y="1498817"/>
            <a:ext cx="963000" cy="31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Permanent Marker"/>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9" name="Google Shape;79;p13"/>
          <p:cNvSpPr txBox="1"/>
          <p:nvPr>
            <p:ph idx="1" type="subTitle"/>
          </p:nvPr>
        </p:nvSpPr>
        <p:spPr>
          <a:xfrm>
            <a:off x="1850950" y="1942801"/>
            <a:ext cx="20205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1800">
                <a:solidFill>
                  <a:schemeClr val="accent1"/>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p:txBody>
      </p:sp>
      <p:sp>
        <p:nvSpPr>
          <p:cNvPr id="80" name="Google Shape;80;p13"/>
          <p:cNvSpPr txBox="1"/>
          <p:nvPr>
            <p:ph idx="3" type="subTitle"/>
          </p:nvPr>
        </p:nvSpPr>
        <p:spPr>
          <a:xfrm>
            <a:off x="1517950" y="2289513"/>
            <a:ext cx="2686500" cy="4251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p:txBody>
      </p:sp>
      <p:sp>
        <p:nvSpPr>
          <p:cNvPr id="81" name="Google Shape;81;p13"/>
          <p:cNvSpPr txBox="1"/>
          <p:nvPr>
            <p:ph hasCustomPrompt="1" idx="4" type="title"/>
          </p:nvPr>
        </p:nvSpPr>
        <p:spPr>
          <a:xfrm>
            <a:off x="2379700" y="3251417"/>
            <a:ext cx="963000" cy="31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2" name="Google Shape;82;p13"/>
          <p:cNvSpPr txBox="1"/>
          <p:nvPr>
            <p:ph idx="5" type="subTitle"/>
          </p:nvPr>
        </p:nvSpPr>
        <p:spPr>
          <a:xfrm>
            <a:off x="1850950" y="3695401"/>
            <a:ext cx="20205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1800">
                <a:solidFill>
                  <a:schemeClr val="accent1"/>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p:txBody>
      </p:sp>
      <p:sp>
        <p:nvSpPr>
          <p:cNvPr id="83" name="Google Shape;83;p13"/>
          <p:cNvSpPr txBox="1"/>
          <p:nvPr>
            <p:ph idx="6" type="subTitle"/>
          </p:nvPr>
        </p:nvSpPr>
        <p:spPr>
          <a:xfrm>
            <a:off x="1517950" y="4049063"/>
            <a:ext cx="2686500" cy="4251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 name="Google Shape;84;p13"/>
          <p:cNvSpPr txBox="1"/>
          <p:nvPr>
            <p:ph hasCustomPrompt="1" idx="7" type="title"/>
          </p:nvPr>
        </p:nvSpPr>
        <p:spPr>
          <a:xfrm>
            <a:off x="5801300" y="3251417"/>
            <a:ext cx="963000" cy="31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Permanent Marker"/>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5" name="Google Shape;85;p13"/>
          <p:cNvSpPr txBox="1"/>
          <p:nvPr>
            <p:ph idx="8" type="subTitle"/>
          </p:nvPr>
        </p:nvSpPr>
        <p:spPr>
          <a:xfrm>
            <a:off x="5150150" y="3695401"/>
            <a:ext cx="2265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1800">
                <a:solidFill>
                  <a:schemeClr val="accent1"/>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p:txBody>
      </p:sp>
      <p:sp>
        <p:nvSpPr>
          <p:cNvPr id="86" name="Google Shape;86;p13"/>
          <p:cNvSpPr txBox="1"/>
          <p:nvPr>
            <p:ph idx="9" type="subTitle"/>
          </p:nvPr>
        </p:nvSpPr>
        <p:spPr>
          <a:xfrm>
            <a:off x="4939550" y="4049063"/>
            <a:ext cx="2686500" cy="4251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7" name="Google Shape;87;p13"/>
          <p:cNvSpPr txBox="1"/>
          <p:nvPr>
            <p:ph hasCustomPrompt="1" idx="13" type="title"/>
          </p:nvPr>
        </p:nvSpPr>
        <p:spPr>
          <a:xfrm>
            <a:off x="5801300" y="1498817"/>
            <a:ext cx="963000" cy="31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Font typeface="Permanent Marker"/>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8" name="Google Shape;88;p13"/>
          <p:cNvSpPr txBox="1"/>
          <p:nvPr>
            <p:ph idx="14" type="subTitle"/>
          </p:nvPr>
        </p:nvSpPr>
        <p:spPr>
          <a:xfrm>
            <a:off x="5272550" y="1942801"/>
            <a:ext cx="20205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1800">
                <a:solidFill>
                  <a:schemeClr val="accent1"/>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p:txBody>
      </p:sp>
      <p:sp>
        <p:nvSpPr>
          <p:cNvPr id="89" name="Google Shape;89;p13"/>
          <p:cNvSpPr txBox="1"/>
          <p:nvPr>
            <p:ph idx="15" type="subTitle"/>
          </p:nvPr>
        </p:nvSpPr>
        <p:spPr>
          <a:xfrm>
            <a:off x="4939550" y="2289513"/>
            <a:ext cx="2686500" cy="4251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1">
    <p:spTree>
      <p:nvGrpSpPr>
        <p:cNvPr id="90" name="Shape 90"/>
        <p:cNvGrpSpPr/>
        <p:nvPr/>
      </p:nvGrpSpPr>
      <p:grpSpPr>
        <a:xfrm>
          <a:off x="0" y="0"/>
          <a:ext cx="0" cy="0"/>
          <a:chOff x="0" y="0"/>
          <a:chExt cx="0" cy="0"/>
        </a:xfrm>
      </p:grpSpPr>
      <p:sp>
        <p:nvSpPr>
          <p:cNvPr id="91" name="Google Shape;91;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92" name="Google Shape;92;p14"/>
          <p:cNvSpPr/>
          <p:nvPr/>
        </p:nvSpPr>
        <p:spPr>
          <a:xfrm>
            <a:off x="-394275" y="-335266"/>
            <a:ext cx="4812353" cy="1390524"/>
          </a:xfrm>
          <a:custGeom>
            <a:rect b="b" l="l" r="r" t="t"/>
            <a:pathLst>
              <a:path extrusionOk="0" h="85729" w="259461">
                <a:moveTo>
                  <a:pt x="103746" y="0"/>
                </a:moveTo>
                <a:cubicBezTo>
                  <a:pt x="78232" y="0"/>
                  <a:pt x="52742" y="867"/>
                  <a:pt x="27335" y="3262"/>
                </a:cubicBezTo>
                <a:cubicBezTo>
                  <a:pt x="21734" y="3784"/>
                  <a:pt x="15983" y="4382"/>
                  <a:pt x="10979" y="6846"/>
                </a:cubicBezTo>
                <a:cubicBezTo>
                  <a:pt x="5900" y="9311"/>
                  <a:pt x="1494" y="13867"/>
                  <a:pt x="822" y="19468"/>
                </a:cubicBezTo>
                <a:cubicBezTo>
                  <a:pt x="0" y="26937"/>
                  <a:pt x="5900" y="33584"/>
                  <a:pt x="12473" y="37094"/>
                </a:cubicBezTo>
                <a:cubicBezTo>
                  <a:pt x="19045" y="40605"/>
                  <a:pt x="26514" y="42024"/>
                  <a:pt x="33235" y="45384"/>
                </a:cubicBezTo>
                <a:cubicBezTo>
                  <a:pt x="42048" y="49716"/>
                  <a:pt x="49069" y="57185"/>
                  <a:pt x="54895" y="65102"/>
                </a:cubicBezTo>
                <a:cubicBezTo>
                  <a:pt x="58554" y="70105"/>
                  <a:pt x="61840" y="75334"/>
                  <a:pt x="66396" y="79441"/>
                </a:cubicBezTo>
                <a:cubicBezTo>
                  <a:pt x="70393" y="83044"/>
                  <a:pt x="75538" y="85728"/>
                  <a:pt x="80825" y="85728"/>
                </a:cubicBezTo>
                <a:cubicBezTo>
                  <a:pt x="81565" y="85728"/>
                  <a:pt x="82308" y="85676"/>
                  <a:pt x="83051" y="85565"/>
                </a:cubicBezTo>
                <a:cubicBezTo>
                  <a:pt x="88802" y="84744"/>
                  <a:pt x="93507" y="80711"/>
                  <a:pt x="97839" y="76827"/>
                </a:cubicBezTo>
                <a:cubicBezTo>
                  <a:pt x="113449" y="62189"/>
                  <a:pt x="131672" y="42546"/>
                  <a:pt x="153779" y="39484"/>
                </a:cubicBezTo>
                <a:cubicBezTo>
                  <a:pt x="154078" y="39484"/>
                  <a:pt x="154377" y="39410"/>
                  <a:pt x="154676" y="39335"/>
                </a:cubicBezTo>
                <a:cubicBezTo>
                  <a:pt x="158778" y="38840"/>
                  <a:pt x="162892" y="38686"/>
                  <a:pt x="167012" y="38686"/>
                </a:cubicBezTo>
                <a:cubicBezTo>
                  <a:pt x="173469" y="38686"/>
                  <a:pt x="179943" y="39065"/>
                  <a:pt x="186417" y="39111"/>
                </a:cubicBezTo>
                <a:cubicBezTo>
                  <a:pt x="197994" y="39111"/>
                  <a:pt x="209719" y="37916"/>
                  <a:pt x="220549" y="33883"/>
                </a:cubicBezTo>
                <a:cubicBezTo>
                  <a:pt x="228316" y="30970"/>
                  <a:pt x="259460" y="11626"/>
                  <a:pt x="237951" y="6622"/>
                </a:cubicBezTo>
                <a:cubicBezTo>
                  <a:pt x="226823" y="4008"/>
                  <a:pt x="215246" y="3486"/>
                  <a:pt x="203819" y="2963"/>
                </a:cubicBezTo>
                <a:cubicBezTo>
                  <a:pt x="170512" y="1482"/>
                  <a:pt x="137109" y="0"/>
                  <a:pt x="103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 name="Google Shape;93;p14"/>
          <p:cNvGrpSpPr/>
          <p:nvPr/>
        </p:nvGrpSpPr>
        <p:grpSpPr>
          <a:xfrm flipH="1">
            <a:off x="8249902" y="4210039"/>
            <a:ext cx="817388" cy="1087138"/>
            <a:chOff x="6377563" y="1659325"/>
            <a:chExt cx="1152225" cy="1532475"/>
          </a:xfrm>
        </p:grpSpPr>
        <p:sp>
          <p:nvSpPr>
            <p:cNvPr id="94" name="Google Shape;94;p14"/>
            <p:cNvSpPr/>
            <p:nvPr/>
          </p:nvSpPr>
          <p:spPr>
            <a:xfrm rot="10800000">
              <a:off x="6377563" y="1659325"/>
              <a:ext cx="1152225" cy="1532475"/>
            </a:xfrm>
            <a:custGeom>
              <a:rect b="b" l="l" r="r" t="t"/>
              <a:pathLst>
                <a:path extrusionOk="0" h="61299" w="46089">
                  <a:moveTo>
                    <a:pt x="41244" y="0"/>
                  </a:moveTo>
                  <a:cubicBezTo>
                    <a:pt x="41241" y="0"/>
                    <a:pt x="41238" y="0"/>
                    <a:pt x="41235" y="0"/>
                  </a:cubicBezTo>
                  <a:cubicBezTo>
                    <a:pt x="41021" y="0"/>
                    <a:pt x="17183" y="1499"/>
                    <a:pt x="17183" y="1517"/>
                  </a:cubicBezTo>
                  <a:cubicBezTo>
                    <a:pt x="14899" y="2677"/>
                    <a:pt x="12705" y="3979"/>
                    <a:pt x="10581" y="5407"/>
                  </a:cubicBezTo>
                  <a:cubicBezTo>
                    <a:pt x="8601" y="6852"/>
                    <a:pt x="6906" y="8636"/>
                    <a:pt x="5568" y="10688"/>
                  </a:cubicBezTo>
                  <a:cubicBezTo>
                    <a:pt x="4711" y="11866"/>
                    <a:pt x="4247" y="13275"/>
                    <a:pt x="4229" y="14721"/>
                  </a:cubicBezTo>
                  <a:cubicBezTo>
                    <a:pt x="4372" y="18093"/>
                    <a:pt x="6442" y="20662"/>
                    <a:pt x="5800" y="23963"/>
                  </a:cubicBezTo>
                  <a:cubicBezTo>
                    <a:pt x="5068" y="27692"/>
                    <a:pt x="268" y="29780"/>
                    <a:pt x="90" y="33580"/>
                  </a:cubicBezTo>
                  <a:cubicBezTo>
                    <a:pt x="1" y="35507"/>
                    <a:pt x="1178" y="37274"/>
                    <a:pt x="2570" y="38612"/>
                  </a:cubicBezTo>
                  <a:cubicBezTo>
                    <a:pt x="4051" y="39825"/>
                    <a:pt x="5461" y="41146"/>
                    <a:pt x="6781" y="42555"/>
                  </a:cubicBezTo>
                  <a:cubicBezTo>
                    <a:pt x="9886" y="46445"/>
                    <a:pt x="9529" y="52172"/>
                    <a:pt x="12152" y="56419"/>
                  </a:cubicBezTo>
                  <a:cubicBezTo>
                    <a:pt x="12901" y="57793"/>
                    <a:pt x="13954" y="59006"/>
                    <a:pt x="15220" y="59934"/>
                  </a:cubicBezTo>
                  <a:cubicBezTo>
                    <a:pt x="16378" y="60652"/>
                    <a:pt x="17717" y="61298"/>
                    <a:pt x="19058" y="61298"/>
                  </a:cubicBezTo>
                  <a:cubicBezTo>
                    <a:pt x="19350" y="61298"/>
                    <a:pt x="19641" y="61268"/>
                    <a:pt x="19931" y="61201"/>
                  </a:cubicBezTo>
                  <a:cubicBezTo>
                    <a:pt x="21911" y="60737"/>
                    <a:pt x="23160" y="58703"/>
                    <a:pt x="23517" y="56686"/>
                  </a:cubicBezTo>
                  <a:cubicBezTo>
                    <a:pt x="23892" y="54688"/>
                    <a:pt x="23571" y="52618"/>
                    <a:pt x="23607" y="50602"/>
                  </a:cubicBezTo>
                  <a:cubicBezTo>
                    <a:pt x="23589" y="49639"/>
                    <a:pt x="23749" y="48693"/>
                    <a:pt x="24106" y="47819"/>
                  </a:cubicBezTo>
                  <a:cubicBezTo>
                    <a:pt x="24820" y="46445"/>
                    <a:pt x="25997" y="45374"/>
                    <a:pt x="27407" y="44768"/>
                  </a:cubicBezTo>
                  <a:cubicBezTo>
                    <a:pt x="29316" y="43822"/>
                    <a:pt x="31386" y="43304"/>
                    <a:pt x="33349" y="42484"/>
                  </a:cubicBezTo>
                  <a:cubicBezTo>
                    <a:pt x="35365" y="41806"/>
                    <a:pt x="37113" y="40450"/>
                    <a:pt x="38273" y="38665"/>
                  </a:cubicBezTo>
                  <a:cubicBezTo>
                    <a:pt x="39629" y="36274"/>
                    <a:pt x="38773" y="33491"/>
                    <a:pt x="37756" y="31154"/>
                  </a:cubicBezTo>
                  <a:cubicBezTo>
                    <a:pt x="36810" y="29048"/>
                    <a:pt x="35829" y="26657"/>
                    <a:pt x="36703" y="24534"/>
                  </a:cubicBezTo>
                  <a:cubicBezTo>
                    <a:pt x="37203" y="23499"/>
                    <a:pt x="37898" y="22571"/>
                    <a:pt x="38773" y="21822"/>
                  </a:cubicBezTo>
                  <a:cubicBezTo>
                    <a:pt x="39594" y="21019"/>
                    <a:pt x="40414" y="20198"/>
                    <a:pt x="41253" y="19395"/>
                  </a:cubicBezTo>
                  <a:cubicBezTo>
                    <a:pt x="42109" y="18575"/>
                    <a:pt x="42912" y="17700"/>
                    <a:pt x="43644" y="16790"/>
                  </a:cubicBezTo>
                  <a:cubicBezTo>
                    <a:pt x="45036" y="15042"/>
                    <a:pt x="45856" y="12918"/>
                    <a:pt x="45981" y="10688"/>
                  </a:cubicBezTo>
                  <a:cubicBezTo>
                    <a:pt x="46088" y="8725"/>
                    <a:pt x="45678" y="6763"/>
                    <a:pt x="44821" y="4996"/>
                  </a:cubicBezTo>
                  <a:cubicBezTo>
                    <a:pt x="44305" y="3982"/>
                    <a:pt x="42634" y="0"/>
                    <a:pt x="41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rot="10800000">
              <a:off x="6828538" y="1804900"/>
              <a:ext cx="386325" cy="1382900"/>
            </a:xfrm>
            <a:custGeom>
              <a:rect b="b" l="l" r="r" t="t"/>
              <a:pathLst>
                <a:path extrusionOk="0" h="55316" w="15453">
                  <a:moveTo>
                    <a:pt x="14832" y="0"/>
                  </a:moveTo>
                  <a:cubicBezTo>
                    <a:pt x="14647" y="0"/>
                    <a:pt x="14470" y="91"/>
                    <a:pt x="14364" y="269"/>
                  </a:cubicBezTo>
                  <a:cubicBezTo>
                    <a:pt x="2838" y="18879"/>
                    <a:pt x="1" y="45054"/>
                    <a:pt x="3105" y="54903"/>
                  </a:cubicBezTo>
                  <a:cubicBezTo>
                    <a:pt x="3105" y="54921"/>
                    <a:pt x="3123" y="54938"/>
                    <a:pt x="3123" y="54974"/>
                  </a:cubicBezTo>
                  <a:cubicBezTo>
                    <a:pt x="3204" y="55191"/>
                    <a:pt x="3410" y="55315"/>
                    <a:pt x="3629" y="55315"/>
                  </a:cubicBezTo>
                  <a:cubicBezTo>
                    <a:pt x="3698" y="55315"/>
                    <a:pt x="3768" y="55303"/>
                    <a:pt x="3837" y="55277"/>
                  </a:cubicBezTo>
                  <a:cubicBezTo>
                    <a:pt x="4104" y="55170"/>
                    <a:pt x="4247" y="54867"/>
                    <a:pt x="4140" y="54582"/>
                  </a:cubicBezTo>
                  <a:cubicBezTo>
                    <a:pt x="1071" y="44964"/>
                    <a:pt x="3962" y="19200"/>
                    <a:pt x="15292" y="822"/>
                  </a:cubicBezTo>
                  <a:cubicBezTo>
                    <a:pt x="15452" y="572"/>
                    <a:pt x="15363" y="233"/>
                    <a:pt x="15113" y="72"/>
                  </a:cubicBezTo>
                  <a:cubicBezTo>
                    <a:pt x="15023" y="24"/>
                    <a:pt x="14926" y="0"/>
                    <a:pt x="148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rot="10800000">
              <a:off x="6762963" y="2294825"/>
              <a:ext cx="343050" cy="275900"/>
            </a:xfrm>
            <a:custGeom>
              <a:rect b="b" l="l" r="r" t="t"/>
              <a:pathLst>
                <a:path extrusionOk="0" h="11036" w="13722">
                  <a:moveTo>
                    <a:pt x="553" y="0"/>
                  </a:moveTo>
                  <a:cubicBezTo>
                    <a:pt x="432" y="0"/>
                    <a:pt x="312" y="41"/>
                    <a:pt x="214" y="119"/>
                  </a:cubicBezTo>
                  <a:cubicBezTo>
                    <a:pt x="0" y="333"/>
                    <a:pt x="0" y="672"/>
                    <a:pt x="196" y="904"/>
                  </a:cubicBezTo>
                  <a:cubicBezTo>
                    <a:pt x="4033" y="4687"/>
                    <a:pt x="8261" y="8059"/>
                    <a:pt x="12811" y="10950"/>
                  </a:cubicBezTo>
                  <a:cubicBezTo>
                    <a:pt x="12829" y="10950"/>
                    <a:pt x="12829" y="10950"/>
                    <a:pt x="12847" y="10968"/>
                  </a:cubicBezTo>
                  <a:cubicBezTo>
                    <a:pt x="12928" y="11014"/>
                    <a:pt x="13016" y="11036"/>
                    <a:pt x="13104" y="11036"/>
                  </a:cubicBezTo>
                  <a:cubicBezTo>
                    <a:pt x="13286" y="11036"/>
                    <a:pt x="13464" y="10940"/>
                    <a:pt x="13561" y="10771"/>
                  </a:cubicBezTo>
                  <a:cubicBezTo>
                    <a:pt x="13721" y="10522"/>
                    <a:pt x="13650" y="10183"/>
                    <a:pt x="13400" y="10022"/>
                  </a:cubicBezTo>
                  <a:cubicBezTo>
                    <a:pt x="8904" y="7185"/>
                    <a:pt x="4746" y="3884"/>
                    <a:pt x="982" y="155"/>
                  </a:cubicBezTo>
                  <a:cubicBezTo>
                    <a:pt x="946" y="119"/>
                    <a:pt x="892" y="84"/>
                    <a:pt x="839" y="84"/>
                  </a:cubicBezTo>
                  <a:cubicBezTo>
                    <a:pt x="750" y="27"/>
                    <a:pt x="651" y="0"/>
                    <a:pt x="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14"/>
          <p:cNvGrpSpPr/>
          <p:nvPr/>
        </p:nvGrpSpPr>
        <p:grpSpPr>
          <a:xfrm flipH="1">
            <a:off x="8630897" y="4019552"/>
            <a:ext cx="608258" cy="1193779"/>
            <a:chOff x="7090388" y="1362675"/>
            <a:chExt cx="913575" cy="1793000"/>
          </a:xfrm>
        </p:grpSpPr>
        <p:sp>
          <p:nvSpPr>
            <p:cNvPr id="98" name="Google Shape;98;p14"/>
            <p:cNvSpPr/>
            <p:nvPr/>
          </p:nvSpPr>
          <p:spPr>
            <a:xfrm rot="10800000">
              <a:off x="7090388" y="1362675"/>
              <a:ext cx="913575" cy="1793000"/>
            </a:xfrm>
            <a:custGeom>
              <a:rect b="b" l="l" r="r" t="t"/>
              <a:pathLst>
                <a:path extrusionOk="0" h="71720" w="36543">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rot="10800000">
              <a:off x="7260338" y="1480350"/>
              <a:ext cx="487575" cy="1500325"/>
            </a:xfrm>
            <a:custGeom>
              <a:rect b="b" l="l" r="r" t="t"/>
              <a:pathLst>
                <a:path extrusionOk="0" h="60013" w="19503">
                  <a:moveTo>
                    <a:pt x="18890" y="1"/>
                  </a:moveTo>
                  <a:cubicBezTo>
                    <a:pt x="18719" y="1"/>
                    <a:pt x="18554" y="76"/>
                    <a:pt x="18450" y="227"/>
                  </a:cubicBezTo>
                  <a:cubicBezTo>
                    <a:pt x="4319" y="18801"/>
                    <a:pt x="1" y="45512"/>
                    <a:pt x="4140" y="59554"/>
                  </a:cubicBezTo>
                  <a:cubicBezTo>
                    <a:pt x="4140" y="59589"/>
                    <a:pt x="4158" y="59643"/>
                    <a:pt x="4176" y="59679"/>
                  </a:cubicBezTo>
                  <a:cubicBezTo>
                    <a:pt x="4255" y="59889"/>
                    <a:pt x="4450" y="60012"/>
                    <a:pt x="4662" y="60012"/>
                  </a:cubicBezTo>
                  <a:cubicBezTo>
                    <a:pt x="4737" y="60012"/>
                    <a:pt x="4815" y="59997"/>
                    <a:pt x="4890" y="59964"/>
                  </a:cubicBezTo>
                  <a:cubicBezTo>
                    <a:pt x="5157" y="59857"/>
                    <a:pt x="5300" y="59536"/>
                    <a:pt x="5175" y="59250"/>
                  </a:cubicBezTo>
                  <a:cubicBezTo>
                    <a:pt x="1143" y="45440"/>
                    <a:pt x="5389" y="19176"/>
                    <a:pt x="19324" y="869"/>
                  </a:cubicBezTo>
                  <a:cubicBezTo>
                    <a:pt x="19503" y="637"/>
                    <a:pt x="19449" y="280"/>
                    <a:pt x="19217" y="102"/>
                  </a:cubicBezTo>
                  <a:lnTo>
                    <a:pt x="19164" y="66"/>
                  </a:lnTo>
                  <a:cubicBezTo>
                    <a:pt x="19076" y="23"/>
                    <a:pt x="18982" y="1"/>
                    <a:pt x="188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14"/>
          <p:cNvSpPr txBox="1"/>
          <p:nvPr>
            <p:ph type="title"/>
          </p:nvPr>
        </p:nvSpPr>
        <p:spPr>
          <a:xfrm>
            <a:off x="724050" y="347825"/>
            <a:ext cx="7695900" cy="481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01" name="Google Shape;101;p14"/>
          <p:cNvSpPr txBox="1"/>
          <p:nvPr>
            <p:ph idx="1" type="subTitle"/>
          </p:nvPr>
        </p:nvSpPr>
        <p:spPr>
          <a:xfrm>
            <a:off x="645925" y="3316725"/>
            <a:ext cx="2343900" cy="328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sz="1800">
                <a:solidFill>
                  <a:schemeClr val="accent1"/>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p:txBody>
      </p:sp>
      <p:sp>
        <p:nvSpPr>
          <p:cNvPr id="102" name="Google Shape;102;p14"/>
          <p:cNvSpPr txBox="1"/>
          <p:nvPr>
            <p:ph idx="2" type="subTitle"/>
          </p:nvPr>
        </p:nvSpPr>
        <p:spPr>
          <a:xfrm>
            <a:off x="691663" y="3721425"/>
            <a:ext cx="2343900" cy="889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p:txBody>
      </p:sp>
      <p:sp>
        <p:nvSpPr>
          <p:cNvPr id="103" name="Google Shape;103;p14"/>
          <p:cNvSpPr txBox="1"/>
          <p:nvPr>
            <p:ph idx="3" type="subTitle"/>
          </p:nvPr>
        </p:nvSpPr>
        <p:spPr>
          <a:xfrm>
            <a:off x="3384375" y="3316725"/>
            <a:ext cx="2343900" cy="328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sz="1800">
                <a:solidFill>
                  <a:schemeClr val="accent1"/>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p:txBody>
      </p:sp>
      <p:sp>
        <p:nvSpPr>
          <p:cNvPr id="104" name="Google Shape;104;p14"/>
          <p:cNvSpPr txBox="1"/>
          <p:nvPr>
            <p:ph idx="4" type="subTitle"/>
          </p:nvPr>
        </p:nvSpPr>
        <p:spPr>
          <a:xfrm>
            <a:off x="3384388" y="3721425"/>
            <a:ext cx="2343900" cy="889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p:txBody>
      </p:sp>
      <p:sp>
        <p:nvSpPr>
          <p:cNvPr id="105" name="Google Shape;105;p14"/>
          <p:cNvSpPr txBox="1"/>
          <p:nvPr>
            <p:ph idx="5" type="subTitle"/>
          </p:nvPr>
        </p:nvSpPr>
        <p:spPr>
          <a:xfrm>
            <a:off x="6108438" y="3316725"/>
            <a:ext cx="2343900" cy="328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sz="1800">
                <a:solidFill>
                  <a:schemeClr val="accent1"/>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p:txBody>
      </p:sp>
      <p:sp>
        <p:nvSpPr>
          <p:cNvPr id="106" name="Google Shape;106;p14"/>
          <p:cNvSpPr txBox="1"/>
          <p:nvPr>
            <p:ph idx="6" type="subTitle"/>
          </p:nvPr>
        </p:nvSpPr>
        <p:spPr>
          <a:xfrm>
            <a:off x="6108438" y="3721425"/>
            <a:ext cx="2343900" cy="889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2">
    <p:spTree>
      <p:nvGrpSpPr>
        <p:cNvPr id="107" name="Shape 107"/>
        <p:cNvGrpSpPr/>
        <p:nvPr/>
      </p:nvGrpSpPr>
      <p:grpSpPr>
        <a:xfrm>
          <a:off x="0" y="0"/>
          <a:ext cx="0" cy="0"/>
          <a:chOff x="0" y="0"/>
          <a:chExt cx="0" cy="0"/>
        </a:xfrm>
      </p:grpSpPr>
      <p:sp>
        <p:nvSpPr>
          <p:cNvPr id="108" name="Google Shape;108;p15"/>
          <p:cNvSpPr/>
          <p:nvPr/>
        </p:nvSpPr>
        <p:spPr>
          <a:xfrm flipH="1" rot="10800000">
            <a:off x="-639331" y="-14428"/>
            <a:ext cx="5609625" cy="5233000"/>
          </a:xfrm>
          <a:custGeom>
            <a:rect b="b" l="l" r="r" t="t"/>
            <a:pathLst>
              <a:path extrusionOk="0" h="209320" w="224385">
                <a:moveTo>
                  <a:pt x="0" y="0"/>
                </a:moveTo>
                <a:lnTo>
                  <a:pt x="0" y="209320"/>
                </a:lnTo>
                <a:lnTo>
                  <a:pt x="176134" y="209320"/>
                </a:lnTo>
                <a:cubicBezTo>
                  <a:pt x="185257" y="204863"/>
                  <a:pt x="224384" y="146863"/>
                  <a:pt x="179608" y="93403"/>
                </a:cubicBezTo>
                <a:cubicBezTo>
                  <a:pt x="134831" y="39943"/>
                  <a:pt x="151361" y="0"/>
                  <a:pt x="1513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txBox="1"/>
          <p:nvPr>
            <p:ph type="title"/>
          </p:nvPr>
        </p:nvSpPr>
        <p:spPr>
          <a:xfrm>
            <a:off x="633350" y="2862821"/>
            <a:ext cx="2995800" cy="1927800"/>
          </a:xfrm>
          <a:prstGeom prst="rect">
            <a:avLst/>
          </a:prstGeom>
        </p:spPr>
        <p:txBody>
          <a:bodyPr anchorCtr="0" anchor="t" bIns="91425" lIns="91425" spcFirstLastPara="1" rIns="91425" wrap="square" tIns="91425">
            <a:noAutofit/>
          </a:bodyPr>
          <a:lstStyle>
            <a:lvl1pPr lvl="0" rtl="0" algn="l">
              <a:spcBef>
                <a:spcPts val="0"/>
              </a:spcBef>
              <a:spcAft>
                <a:spcPts val="0"/>
              </a:spcAft>
              <a:buNone/>
              <a:defRPr/>
            </a:lvl1pPr>
            <a:lvl2pPr lvl="1" rtl="0" algn="l">
              <a:spcBef>
                <a:spcPts val="0"/>
              </a:spcBef>
              <a:spcAft>
                <a:spcPts val="0"/>
              </a:spcAft>
              <a:buNone/>
              <a:defRPr/>
            </a:lvl2pPr>
            <a:lvl3pPr lvl="2" rtl="0" algn="l">
              <a:spcBef>
                <a:spcPts val="0"/>
              </a:spcBef>
              <a:spcAft>
                <a:spcPts val="0"/>
              </a:spcAft>
              <a:buNone/>
              <a:defRPr/>
            </a:lvl3pPr>
            <a:lvl4pPr lvl="3" rtl="0" algn="l">
              <a:spcBef>
                <a:spcPts val="0"/>
              </a:spcBef>
              <a:spcAft>
                <a:spcPts val="0"/>
              </a:spcAft>
              <a:buNone/>
              <a:defRPr/>
            </a:lvl4pPr>
            <a:lvl5pPr lvl="4" rtl="0" algn="l">
              <a:spcBef>
                <a:spcPts val="0"/>
              </a:spcBef>
              <a:spcAft>
                <a:spcPts val="0"/>
              </a:spcAft>
              <a:buNone/>
              <a:defRPr/>
            </a:lvl5pPr>
            <a:lvl6pPr lvl="5" rtl="0" algn="l">
              <a:spcBef>
                <a:spcPts val="0"/>
              </a:spcBef>
              <a:spcAft>
                <a:spcPts val="0"/>
              </a:spcAft>
              <a:buNone/>
              <a:defRPr/>
            </a:lvl6pPr>
            <a:lvl7pPr lvl="6" rtl="0" algn="l">
              <a:spcBef>
                <a:spcPts val="0"/>
              </a:spcBef>
              <a:spcAft>
                <a:spcPts val="0"/>
              </a:spcAft>
              <a:buNone/>
              <a:defRPr/>
            </a:lvl7pPr>
            <a:lvl8pPr lvl="7" rtl="0" algn="l">
              <a:spcBef>
                <a:spcPts val="0"/>
              </a:spcBef>
              <a:spcAft>
                <a:spcPts val="0"/>
              </a:spcAft>
              <a:buNone/>
              <a:defRPr/>
            </a:lvl8pPr>
            <a:lvl9pPr lvl="8" rtl="0" algn="l">
              <a:spcBef>
                <a:spcPts val="0"/>
              </a:spcBef>
              <a:spcAft>
                <a:spcPts val="0"/>
              </a:spcAft>
              <a:buNone/>
              <a:defRPr/>
            </a:lvl9pPr>
          </a:lstStyle>
          <a:p/>
        </p:txBody>
      </p:sp>
      <p:sp>
        <p:nvSpPr>
          <p:cNvPr id="110" name="Google Shape;110;p15"/>
          <p:cNvSpPr/>
          <p:nvPr/>
        </p:nvSpPr>
        <p:spPr>
          <a:xfrm flipH="1" rot="10800000">
            <a:off x="448747" y="-8003"/>
            <a:ext cx="4517425" cy="3497775"/>
          </a:xfrm>
          <a:custGeom>
            <a:rect b="b" l="l" r="r" t="t"/>
            <a:pathLst>
              <a:path extrusionOk="0" h="139911" w="180697">
                <a:moveTo>
                  <a:pt x="93120" y="0"/>
                </a:moveTo>
                <a:cubicBezTo>
                  <a:pt x="81858" y="0"/>
                  <a:pt x="71002" y="3419"/>
                  <a:pt x="65491" y="10666"/>
                </a:cubicBezTo>
                <a:cubicBezTo>
                  <a:pt x="47581" y="34247"/>
                  <a:pt x="94617" y="87204"/>
                  <a:pt x="80807" y="100721"/>
                </a:cubicBezTo>
                <a:cubicBezTo>
                  <a:pt x="78965" y="102524"/>
                  <a:pt x="76399" y="103271"/>
                  <a:pt x="73319" y="103271"/>
                </a:cubicBezTo>
                <a:cubicBezTo>
                  <a:pt x="58419" y="103271"/>
                  <a:pt x="31467" y="85792"/>
                  <a:pt x="15972" y="85792"/>
                </a:cubicBezTo>
                <a:cubicBezTo>
                  <a:pt x="12700" y="85792"/>
                  <a:pt x="9938" y="86571"/>
                  <a:pt x="7910" y="88460"/>
                </a:cubicBezTo>
                <a:cubicBezTo>
                  <a:pt x="0" y="95825"/>
                  <a:pt x="6822" y="116937"/>
                  <a:pt x="17827" y="139911"/>
                </a:cubicBezTo>
                <a:lnTo>
                  <a:pt x="132446" y="139911"/>
                </a:lnTo>
                <a:cubicBezTo>
                  <a:pt x="141569" y="135454"/>
                  <a:pt x="180696" y="77454"/>
                  <a:pt x="135920" y="23994"/>
                </a:cubicBezTo>
                <a:cubicBezTo>
                  <a:pt x="129664" y="16503"/>
                  <a:pt x="124475" y="8636"/>
                  <a:pt x="113950" y="4096"/>
                </a:cubicBezTo>
                <a:cubicBezTo>
                  <a:pt x="107703" y="1401"/>
                  <a:pt x="100328" y="0"/>
                  <a:pt x="93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p:nvPr/>
        </p:nvSpPr>
        <p:spPr>
          <a:xfrm rot="10800000">
            <a:off x="-602281" y="-14425"/>
            <a:ext cx="2729500" cy="2519100"/>
          </a:xfrm>
          <a:custGeom>
            <a:rect b="b" l="l" r="r" t="t"/>
            <a:pathLst>
              <a:path extrusionOk="0" h="100764" w="109180">
                <a:moveTo>
                  <a:pt x="30061" y="0"/>
                </a:moveTo>
                <a:cubicBezTo>
                  <a:pt x="20906" y="0"/>
                  <a:pt x="8894" y="5612"/>
                  <a:pt x="6298" y="13895"/>
                </a:cubicBezTo>
                <a:cubicBezTo>
                  <a:pt x="0" y="34066"/>
                  <a:pt x="53125" y="58986"/>
                  <a:pt x="46137" y="80035"/>
                </a:cubicBezTo>
                <a:cubicBezTo>
                  <a:pt x="42161" y="91961"/>
                  <a:pt x="20505" y="97778"/>
                  <a:pt x="21635" y="100247"/>
                </a:cubicBezTo>
                <a:cubicBezTo>
                  <a:pt x="21793" y="100619"/>
                  <a:pt x="22390" y="100764"/>
                  <a:pt x="23220" y="100764"/>
                </a:cubicBezTo>
                <a:cubicBezTo>
                  <a:pt x="24258" y="100764"/>
                  <a:pt x="25662" y="100538"/>
                  <a:pt x="27033" y="100247"/>
                </a:cubicBezTo>
                <a:lnTo>
                  <a:pt x="109179" y="100247"/>
                </a:lnTo>
                <a:cubicBezTo>
                  <a:pt x="102065" y="71582"/>
                  <a:pt x="89783" y="59446"/>
                  <a:pt x="79761" y="53671"/>
                </a:cubicBezTo>
                <a:cubicBezTo>
                  <a:pt x="64821" y="45092"/>
                  <a:pt x="51577" y="48796"/>
                  <a:pt x="43940" y="37581"/>
                </a:cubicBezTo>
                <a:cubicBezTo>
                  <a:pt x="34901" y="24336"/>
                  <a:pt x="46116" y="8434"/>
                  <a:pt x="38165" y="2241"/>
                </a:cubicBezTo>
                <a:cubicBezTo>
                  <a:pt x="36184" y="703"/>
                  <a:pt x="33302" y="0"/>
                  <a:pt x="300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12" name="Shape 112"/>
        <p:cNvGrpSpPr/>
        <p:nvPr/>
      </p:nvGrpSpPr>
      <p:grpSpPr>
        <a:xfrm>
          <a:off x="0" y="0"/>
          <a:ext cx="0" cy="0"/>
          <a:chOff x="0" y="0"/>
          <a:chExt cx="0" cy="0"/>
        </a:xfrm>
      </p:grpSpPr>
      <p:sp>
        <p:nvSpPr>
          <p:cNvPr id="113" name="Google Shape;113;p16"/>
          <p:cNvSpPr txBox="1"/>
          <p:nvPr>
            <p:ph type="title"/>
          </p:nvPr>
        </p:nvSpPr>
        <p:spPr>
          <a:xfrm>
            <a:off x="596344" y="771884"/>
            <a:ext cx="4608600" cy="1022400"/>
          </a:xfrm>
          <a:prstGeom prst="rect">
            <a:avLst/>
          </a:prstGeom>
        </p:spPr>
        <p:txBody>
          <a:bodyPr anchorCtr="0" anchor="t" bIns="91425" lIns="91425" spcFirstLastPara="1" rIns="91425" wrap="square" tIns="91425">
            <a:noAutofit/>
          </a:bodyPr>
          <a:lstStyle>
            <a:lvl1pPr lvl="0" rtl="0" algn="l">
              <a:spcBef>
                <a:spcPts val="0"/>
              </a:spcBef>
              <a:spcAft>
                <a:spcPts val="0"/>
              </a:spcAft>
              <a:buNone/>
              <a:defRPr sz="4600"/>
            </a:lvl1pPr>
            <a:lvl2pPr lvl="1" rtl="0">
              <a:spcBef>
                <a:spcPts val="0"/>
              </a:spcBef>
              <a:spcAft>
                <a:spcPts val="0"/>
              </a:spcAft>
              <a:buNone/>
              <a:defRPr sz="4600"/>
            </a:lvl2pPr>
            <a:lvl3pPr lvl="2" rtl="0">
              <a:spcBef>
                <a:spcPts val="0"/>
              </a:spcBef>
              <a:spcAft>
                <a:spcPts val="0"/>
              </a:spcAft>
              <a:buNone/>
              <a:defRPr sz="4600"/>
            </a:lvl3pPr>
            <a:lvl4pPr lvl="3" rtl="0">
              <a:spcBef>
                <a:spcPts val="0"/>
              </a:spcBef>
              <a:spcAft>
                <a:spcPts val="0"/>
              </a:spcAft>
              <a:buNone/>
              <a:defRPr sz="4600"/>
            </a:lvl4pPr>
            <a:lvl5pPr lvl="4" rtl="0">
              <a:spcBef>
                <a:spcPts val="0"/>
              </a:spcBef>
              <a:spcAft>
                <a:spcPts val="0"/>
              </a:spcAft>
              <a:buNone/>
              <a:defRPr sz="4600"/>
            </a:lvl5pPr>
            <a:lvl6pPr lvl="5" rtl="0">
              <a:spcBef>
                <a:spcPts val="0"/>
              </a:spcBef>
              <a:spcAft>
                <a:spcPts val="0"/>
              </a:spcAft>
              <a:buNone/>
              <a:defRPr sz="4600"/>
            </a:lvl6pPr>
            <a:lvl7pPr lvl="6" rtl="0">
              <a:spcBef>
                <a:spcPts val="0"/>
              </a:spcBef>
              <a:spcAft>
                <a:spcPts val="0"/>
              </a:spcAft>
              <a:buNone/>
              <a:defRPr sz="4600"/>
            </a:lvl7pPr>
            <a:lvl8pPr lvl="7" rtl="0">
              <a:spcBef>
                <a:spcPts val="0"/>
              </a:spcBef>
              <a:spcAft>
                <a:spcPts val="0"/>
              </a:spcAft>
              <a:buNone/>
              <a:defRPr sz="4600"/>
            </a:lvl8pPr>
            <a:lvl9pPr lvl="8" rtl="0">
              <a:spcBef>
                <a:spcPts val="0"/>
              </a:spcBef>
              <a:spcAft>
                <a:spcPts val="0"/>
              </a:spcAft>
              <a:buNone/>
              <a:defRPr sz="4600"/>
            </a:lvl9pPr>
          </a:lstStyle>
          <a:p/>
        </p:txBody>
      </p:sp>
      <p:sp>
        <p:nvSpPr>
          <p:cNvPr id="114" name="Google Shape;114;p16"/>
          <p:cNvSpPr txBox="1"/>
          <p:nvPr/>
        </p:nvSpPr>
        <p:spPr>
          <a:xfrm>
            <a:off x="619275" y="3521700"/>
            <a:ext cx="3654900" cy="1047000"/>
          </a:xfrm>
          <a:prstGeom prst="rect">
            <a:avLst/>
          </a:prstGeom>
          <a:noFill/>
          <a:ln>
            <a:noFill/>
          </a:ln>
        </p:spPr>
        <p:txBody>
          <a:bodyPr anchorCtr="0" anchor="t" bIns="0" lIns="91425" spcFirstLastPara="1" rIns="91425" wrap="square" tIns="72000">
            <a:noAutofit/>
          </a:bodyPr>
          <a:lstStyle/>
          <a:p>
            <a:pPr indent="0" lvl="0" marL="0" marR="0" rtl="0" algn="l">
              <a:spcBef>
                <a:spcPts val="300"/>
              </a:spcBef>
              <a:spcAft>
                <a:spcPts val="0"/>
              </a:spcAft>
              <a:buNone/>
            </a:pPr>
            <a:r>
              <a:rPr b="1" lang="en" sz="1200">
                <a:solidFill>
                  <a:schemeClr val="accent2"/>
                </a:solidFill>
                <a:latin typeface="Montserrat"/>
                <a:ea typeface="Montserrat"/>
                <a:cs typeface="Montserrat"/>
                <a:sym typeface="Montserrat"/>
              </a:rPr>
              <a:t>CREDITS</a:t>
            </a:r>
            <a:r>
              <a:rPr lang="en" sz="1200">
                <a:solidFill>
                  <a:schemeClr val="accent2"/>
                </a:solidFill>
                <a:latin typeface="Montserrat Medium"/>
                <a:ea typeface="Montserrat Medium"/>
                <a:cs typeface="Montserrat Medium"/>
                <a:sym typeface="Montserrat Medium"/>
              </a:rPr>
              <a:t>: </a:t>
            </a:r>
            <a:r>
              <a:rPr lang="en" sz="1200">
                <a:solidFill>
                  <a:schemeClr val="accent2"/>
                </a:solidFill>
                <a:latin typeface="Montserrat"/>
                <a:ea typeface="Montserrat"/>
                <a:cs typeface="Montserrat"/>
                <a:sym typeface="Montserrat"/>
              </a:rPr>
              <a:t>This presentation template was created by </a:t>
            </a:r>
            <a:r>
              <a:rPr b="1" lang="en" sz="1200">
                <a:solidFill>
                  <a:schemeClr val="accent2"/>
                </a:solidFill>
                <a:latin typeface="Montserrat"/>
                <a:ea typeface="Montserrat"/>
                <a:cs typeface="Montserrat"/>
                <a:sym typeface="Montserrat"/>
              </a:rPr>
              <a:t>Slidesgo</a:t>
            </a:r>
            <a:r>
              <a:rPr lang="en" sz="1200">
                <a:solidFill>
                  <a:schemeClr val="accent2"/>
                </a:solidFill>
                <a:latin typeface="Montserrat Medium"/>
                <a:ea typeface="Montserrat Medium"/>
                <a:cs typeface="Montserrat Medium"/>
                <a:sym typeface="Montserrat Medium"/>
              </a:rPr>
              <a:t>, </a:t>
            </a:r>
            <a:r>
              <a:rPr lang="en" sz="1200">
                <a:solidFill>
                  <a:schemeClr val="accent2"/>
                </a:solidFill>
                <a:latin typeface="Montserrat"/>
                <a:ea typeface="Montserrat"/>
                <a:cs typeface="Montserrat"/>
                <a:sym typeface="Montserrat"/>
              </a:rPr>
              <a:t>including icons by </a:t>
            </a:r>
            <a:r>
              <a:rPr b="1" lang="en" sz="1200">
                <a:solidFill>
                  <a:schemeClr val="accent2"/>
                </a:solidFill>
                <a:latin typeface="Montserrat"/>
                <a:ea typeface="Montserrat"/>
                <a:cs typeface="Montserrat"/>
                <a:sym typeface="Montserrat"/>
              </a:rPr>
              <a:t>Flaticon</a:t>
            </a:r>
            <a:r>
              <a:rPr lang="en" sz="1200">
                <a:solidFill>
                  <a:schemeClr val="accent2"/>
                </a:solidFill>
                <a:latin typeface="Montserrat Medium"/>
                <a:ea typeface="Montserrat Medium"/>
                <a:cs typeface="Montserrat Medium"/>
                <a:sym typeface="Montserrat Medium"/>
              </a:rPr>
              <a:t>,</a:t>
            </a:r>
            <a:r>
              <a:rPr lang="en" sz="1200">
                <a:solidFill>
                  <a:schemeClr val="accent2"/>
                </a:solidFill>
                <a:latin typeface="Montserrat"/>
                <a:ea typeface="Montserrat"/>
                <a:cs typeface="Montserrat"/>
                <a:sym typeface="Montserrat"/>
              </a:rPr>
              <a:t> and infographics &amp; images by </a:t>
            </a:r>
            <a:r>
              <a:rPr b="1" lang="en" sz="1200">
                <a:solidFill>
                  <a:schemeClr val="accent2"/>
                </a:solidFill>
                <a:latin typeface="Montserrat"/>
                <a:ea typeface="Montserrat"/>
                <a:cs typeface="Montserrat"/>
                <a:sym typeface="Montserrat"/>
              </a:rPr>
              <a:t>Freepik </a:t>
            </a:r>
            <a:r>
              <a:rPr lang="en" sz="1200">
                <a:solidFill>
                  <a:schemeClr val="accent2"/>
                </a:solidFill>
                <a:latin typeface="Montserrat"/>
                <a:ea typeface="Montserrat"/>
                <a:cs typeface="Montserrat"/>
                <a:sym typeface="Montserrat"/>
              </a:rPr>
              <a:t>and illustrations by</a:t>
            </a:r>
            <a:r>
              <a:rPr lang="en" sz="1200">
                <a:solidFill>
                  <a:schemeClr val="accent2"/>
                </a:solidFill>
                <a:latin typeface="Montserrat Medium"/>
                <a:ea typeface="Montserrat Medium"/>
                <a:cs typeface="Montserrat Medium"/>
                <a:sym typeface="Montserrat Medium"/>
              </a:rPr>
              <a:t> </a:t>
            </a:r>
            <a:r>
              <a:rPr b="1" lang="en" sz="1200">
                <a:solidFill>
                  <a:schemeClr val="accent2"/>
                </a:solidFill>
                <a:latin typeface="Montserrat"/>
                <a:ea typeface="Montserrat"/>
                <a:cs typeface="Montserrat"/>
                <a:sym typeface="Montserrat"/>
              </a:rPr>
              <a:t>Stories</a:t>
            </a:r>
            <a:r>
              <a:rPr lang="en" sz="1200">
                <a:solidFill>
                  <a:schemeClr val="accent2"/>
                </a:solidFill>
                <a:latin typeface="Montserrat Medium"/>
                <a:ea typeface="Montserrat Medium"/>
                <a:cs typeface="Montserrat Medium"/>
                <a:sym typeface="Montserrat Medium"/>
              </a:rPr>
              <a:t>.</a:t>
            </a:r>
            <a:endParaRPr sz="1700">
              <a:solidFill>
                <a:schemeClr val="accent2"/>
              </a:solidFill>
              <a:latin typeface="Montserrat Medium"/>
              <a:ea typeface="Montserrat Medium"/>
              <a:cs typeface="Montserrat Medium"/>
              <a:sym typeface="Montserrat Medium"/>
            </a:endParaRPr>
          </a:p>
        </p:txBody>
      </p:sp>
      <p:sp>
        <p:nvSpPr>
          <p:cNvPr id="115" name="Google Shape;115;p16"/>
          <p:cNvSpPr/>
          <p:nvPr/>
        </p:nvSpPr>
        <p:spPr>
          <a:xfrm rot="519298">
            <a:off x="5303945" y="2112100"/>
            <a:ext cx="4806720" cy="4225984"/>
          </a:xfrm>
          <a:custGeom>
            <a:rect b="b" l="l" r="r" t="t"/>
            <a:pathLst>
              <a:path extrusionOk="0" h="138720" w="151325">
                <a:moveTo>
                  <a:pt x="113711" y="0"/>
                </a:moveTo>
                <a:cubicBezTo>
                  <a:pt x="103623" y="0"/>
                  <a:pt x="91774" y="3757"/>
                  <a:pt x="86234" y="11698"/>
                </a:cubicBezTo>
                <a:cubicBezTo>
                  <a:pt x="78151" y="23296"/>
                  <a:pt x="89214" y="35661"/>
                  <a:pt x="79525" y="54967"/>
                </a:cubicBezTo>
                <a:cubicBezTo>
                  <a:pt x="76546" y="60926"/>
                  <a:pt x="73691" y="67046"/>
                  <a:pt x="67303" y="69401"/>
                </a:cubicBezTo>
                <a:cubicBezTo>
                  <a:pt x="65397" y="70105"/>
                  <a:pt x="63463" y="70395"/>
                  <a:pt x="61508" y="70395"/>
                </a:cubicBezTo>
                <a:cubicBezTo>
                  <a:pt x="52449" y="70395"/>
                  <a:pt x="42948" y="64179"/>
                  <a:pt x="33801" y="64179"/>
                </a:cubicBezTo>
                <a:cubicBezTo>
                  <a:pt x="32059" y="64179"/>
                  <a:pt x="30331" y="64405"/>
                  <a:pt x="28620" y="64941"/>
                </a:cubicBezTo>
                <a:cubicBezTo>
                  <a:pt x="22572" y="66832"/>
                  <a:pt x="18361" y="72221"/>
                  <a:pt x="14899" y="77538"/>
                </a:cubicBezTo>
                <a:cubicBezTo>
                  <a:pt x="8993" y="86602"/>
                  <a:pt x="4033" y="96504"/>
                  <a:pt x="2035" y="107139"/>
                </a:cubicBezTo>
                <a:cubicBezTo>
                  <a:pt x="322" y="116274"/>
                  <a:pt x="1" y="136222"/>
                  <a:pt x="6888" y="138524"/>
                </a:cubicBezTo>
                <a:cubicBezTo>
                  <a:pt x="7282" y="138656"/>
                  <a:pt x="7667" y="138719"/>
                  <a:pt x="8048" y="138719"/>
                </a:cubicBezTo>
                <a:cubicBezTo>
                  <a:pt x="14961" y="138719"/>
                  <a:pt x="20189" y="117776"/>
                  <a:pt x="41735" y="107781"/>
                </a:cubicBezTo>
                <a:cubicBezTo>
                  <a:pt x="55235" y="101505"/>
                  <a:pt x="71558" y="101195"/>
                  <a:pt x="93244" y="101195"/>
                </a:cubicBezTo>
                <a:cubicBezTo>
                  <a:pt x="94430" y="101195"/>
                  <a:pt x="95632" y="101196"/>
                  <a:pt x="96851" y="101197"/>
                </a:cubicBezTo>
                <a:cubicBezTo>
                  <a:pt x="98281" y="101200"/>
                  <a:pt x="99713" y="101216"/>
                  <a:pt x="101158" y="101216"/>
                </a:cubicBezTo>
                <a:cubicBezTo>
                  <a:pt x="107736" y="101216"/>
                  <a:pt x="114576" y="100897"/>
                  <a:pt x="122651" y="97664"/>
                </a:cubicBezTo>
                <a:cubicBezTo>
                  <a:pt x="129770" y="94809"/>
                  <a:pt x="138745" y="91205"/>
                  <a:pt x="142635" y="83301"/>
                </a:cubicBezTo>
                <a:cubicBezTo>
                  <a:pt x="151324" y="65619"/>
                  <a:pt x="123168" y="48115"/>
                  <a:pt x="129217" y="18086"/>
                </a:cubicBezTo>
                <a:cubicBezTo>
                  <a:pt x="130306" y="12698"/>
                  <a:pt x="131929" y="8968"/>
                  <a:pt x="129717" y="5632"/>
                </a:cubicBezTo>
                <a:cubicBezTo>
                  <a:pt x="127266" y="1930"/>
                  <a:pt x="120941" y="0"/>
                  <a:pt x="113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a:off x="5912763" y="-294525"/>
            <a:ext cx="3589075" cy="3021975"/>
          </a:xfrm>
          <a:custGeom>
            <a:rect b="b" l="l" r="r" t="t"/>
            <a:pathLst>
              <a:path extrusionOk="0" h="120879" w="143563">
                <a:moveTo>
                  <a:pt x="56570" y="0"/>
                </a:moveTo>
                <a:cubicBezTo>
                  <a:pt x="42205" y="0"/>
                  <a:pt x="27835" y="1346"/>
                  <a:pt x="13721" y="4029"/>
                </a:cubicBezTo>
                <a:cubicBezTo>
                  <a:pt x="10331" y="4671"/>
                  <a:pt x="6816" y="5456"/>
                  <a:pt x="4157" y="7633"/>
                </a:cubicBezTo>
                <a:cubicBezTo>
                  <a:pt x="1499" y="9827"/>
                  <a:pt x="0" y="13842"/>
                  <a:pt x="1713" y="16822"/>
                </a:cubicBezTo>
                <a:cubicBezTo>
                  <a:pt x="2962" y="18998"/>
                  <a:pt x="5139" y="18374"/>
                  <a:pt x="6994" y="20711"/>
                </a:cubicBezTo>
                <a:cubicBezTo>
                  <a:pt x="9457" y="23834"/>
                  <a:pt x="8315" y="28562"/>
                  <a:pt x="7976" y="30025"/>
                </a:cubicBezTo>
                <a:cubicBezTo>
                  <a:pt x="6138" y="37591"/>
                  <a:pt x="232" y="38661"/>
                  <a:pt x="393" y="42158"/>
                </a:cubicBezTo>
                <a:cubicBezTo>
                  <a:pt x="660" y="48992"/>
                  <a:pt x="24195" y="48367"/>
                  <a:pt x="26818" y="57753"/>
                </a:cubicBezTo>
                <a:cubicBezTo>
                  <a:pt x="28870" y="65068"/>
                  <a:pt x="16237" y="71260"/>
                  <a:pt x="18592" y="81590"/>
                </a:cubicBezTo>
                <a:cubicBezTo>
                  <a:pt x="18735" y="82251"/>
                  <a:pt x="20073" y="87728"/>
                  <a:pt x="24659" y="90191"/>
                </a:cubicBezTo>
                <a:cubicBezTo>
                  <a:pt x="26048" y="90940"/>
                  <a:pt x="27437" y="91252"/>
                  <a:pt x="28857" y="91252"/>
                </a:cubicBezTo>
                <a:cubicBezTo>
                  <a:pt x="35935" y="91252"/>
                  <a:pt x="43795" y="83504"/>
                  <a:pt x="56329" y="83504"/>
                </a:cubicBezTo>
                <a:cubicBezTo>
                  <a:pt x="57210" y="83504"/>
                  <a:pt x="58113" y="83543"/>
                  <a:pt x="59041" y="83625"/>
                </a:cubicBezTo>
                <a:cubicBezTo>
                  <a:pt x="61789" y="83856"/>
                  <a:pt x="67428" y="85337"/>
                  <a:pt x="73458" y="88585"/>
                </a:cubicBezTo>
                <a:cubicBezTo>
                  <a:pt x="84592" y="94598"/>
                  <a:pt x="78008" y="112851"/>
                  <a:pt x="86858" y="118507"/>
                </a:cubicBezTo>
                <a:cubicBezTo>
                  <a:pt x="89389" y="120126"/>
                  <a:pt x="92652" y="120878"/>
                  <a:pt x="96330" y="120878"/>
                </a:cubicBezTo>
                <a:cubicBezTo>
                  <a:pt x="112590" y="120878"/>
                  <a:pt x="136954" y="106171"/>
                  <a:pt x="141974" y="86658"/>
                </a:cubicBezTo>
                <a:cubicBezTo>
                  <a:pt x="143562" y="80449"/>
                  <a:pt x="141350" y="71224"/>
                  <a:pt x="136907" y="52757"/>
                </a:cubicBezTo>
                <a:cubicBezTo>
                  <a:pt x="131947" y="32095"/>
                  <a:pt x="130305" y="20586"/>
                  <a:pt x="123436" y="15234"/>
                </a:cubicBezTo>
                <a:cubicBezTo>
                  <a:pt x="112230" y="6526"/>
                  <a:pt x="97742" y="3297"/>
                  <a:pt x="83629" y="1602"/>
                </a:cubicBezTo>
                <a:cubicBezTo>
                  <a:pt x="74654" y="534"/>
                  <a:pt x="65613" y="0"/>
                  <a:pt x="565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7809863" y="-18525"/>
            <a:ext cx="913575" cy="1793000"/>
          </a:xfrm>
          <a:custGeom>
            <a:rect b="b" l="l" r="r" t="t"/>
            <a:pathLst>
              <a:path extrusionOk="0" h="71720" w="36543">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p:nvPr/>
        </p:nvSpPr>
        <p:spPr>
          <a:xfrm>
            <a:off x="7809863" y="-18525"/>
            <a:ext cx="913575" cy="1793000"/>
          </a:xfrm>
          <a:custGeom>
            <a:rect b="b" l="l" r="r" t="t"/>
            <a:pathLst>
              <a:path extrusionOk="0" h="71720" w="36543">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6"/>
          <p:cNvSpPr/>
          <p:nvPr/>
        </p:nvSpPr>
        <p:spPr>
          <a:xfrm>
            <a:off x="8065913" y="156475"/>
            <a:ext cx="487575" cy="1500325"/>
          </a:xfrm>
          <a:custGeom>
            <a:rect b="b" l="l" r="r" t="t"/>
            <a:pathLst>
              <a:path extrusionOk="0" h="60013" w="19503">
                <a:moveTo>
                  <a:pt x="18890" y="1"/>
                </a:moveTo>
                <a:cubicBezTo>
                  <a:pt x="18719" y="1"/>
                  <a:pt x="18554" y="76"/>
                  <a:pt x="18450" y="227"/>
                </a:cubicBezTo>
                <a:cubicBezTo>
                  <a:pt x="4319" y="18801"/>
                  <a:pt x="1" y="45512"/>
                  <a:pt x="4140" y="59554"/>
                </a:cubicBezTo>
                <a:cubicBezTo>
                  <a:pt x="4140" y="59589"/>
                  <a:pt x="4158" y="59643"/>
                  <a:pt x="4176" y="59679"/>
                </a:cubicBezTo>
                <a:cubicBezTo>
                  <a:pt x="4255" y="59889"/>
                  <a:pt x="4450" y="60012"/>
                  <a:pt x="4662" y="60012"/>
                </a:cubicBezTo>
                <a:cubicBezTo>
                  <a:pt x="4737" y="60012"/>
                  <a:pt x="4815" y="59997"/>
                  <a:pt x="4890" y="59964"/>
                </a:cubicBezTo>
                <a:cubicBezTo>
                  <a:pt x="5157" y="59857"/>
                  <a:pt x="5300" y="59536"/>
                  <a:pt x="5175" y="59250"/>
                </a:cubicBezTo>
                <a:cubicBezTo>
                  <a:pt x="1143" y="45440"/>
                  <a:pt x="5389" y="19176"/>
                  <a:pt x="19324" y="869"/>
                </a:cubicBezTo>
                <a:cubicBezTo>
                  <a:pt x="19503" y="637"/>
                  <a:pt x="19449" y="280"/>
                  <a:pt x="19217" y="102"/>
                </a:cubicBezTo>
                <a:lnTo>
                  <a:pt x="19164" y="66"/>
                </a:lnTo>
                <a:cubicBezTo>
                  <a:pt x="19076" y="23"/>
                  <a:pt x="18982" y="1"/>
                  <a:pt x="188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p:nvPr/>
        </p:nvSpPr>
        <p:spPr>
          <a:xfrm>
            <a:off x="8284038" y="-54650"/>
            <a:ext cx="1152225" cy="1532475"/>
          </a:xfrm>
          <a:custGeom>
            <a:rect b="b" l="l" r="r" t="t"/>
            <a:pathLst>
              <a:path extrusionOk="0" h="61299" w="46089">
                <a:moveTo>
                  <a:pt x="41244" y="0"/>
                </a:moveTo>
                <a:cubicBezTo>
                  <a:pt x="41241" y="0"/>
                  <a:pt x="41238" y="0"/>
                  <a:pt x="41235" y="0"/>
                </a:cubicBezTo>
                <a:cubicBezTo>
                  <a:pt x="41021" y="0"/>
                  <a:pt x="17183" y="1499"/>
                  <a:pt x="17183" y="1517"/>
                </a:cubicBezTo>
                <a:cubicBezTo>
                  <a:pt x="14899" y="2677"/>
                  <a:pt x="12705" y="3979"/>
                  <a:pt x="10581" y="5407"/>
                </a:cubicBezTo>
                <a:cubicBezTo>
                  <a:pt x="8601" y="6852"/>
                  <a:pt x="6906" y="8636"/>
                  <a:pt x="5568" y="10688"/>
                </a:cubicBezTo>
                <a:cubicBezTo>
                  <a:pt x="4711" y="11866"/>
                  <a:pt x="4247" y="13275"/>
                  <a:pt x="4229" y="14721"/>
                </a:cubicBezTo>
                <a:cubicBezTo>
                  <a:pt x="4372" y="18093"/>
                  <a:pt x="6442" y="20662"/>
                  <a:pt x="5800" y="23963"/>
                </a:cubicBezTo>
                <a:cubicBezTo>
                  <a:pt x="5068" y="27692"/>
                  <a:pt x="268" y="29780"/>
                  <a:pt x="90" y="33580"/>
                </a:cubicBezTo>
                <a:cubicBezTo>
                  <a:pt x="1" y="35507"/>
                  <a:pt x="1178" y="37274"/>
                  <a:pt x="2570" y="38612"/>
                </a:cubicBezTo>
                <a:cubicBezTo>
                  <a:pt x="4051" y="39825"/>
                  <a:pt x="5461" y="41146"/>
                  <a:pt x="6781" y="42555"/>
                </a:cubicBezTo>
                <a:cubicBezTo>
                  <a:pt x="9886" y="46445"/>
                  <a:pt x="9529" y="52172"/>
                  <a:pt x="12152" y="56419"/>
                </a:cubicBezTo>
                <a:cubicBezTo>
                  <a:pt x="12901" y="57793"/>
                  <a:pt x="13954" y="59006"/>
                  <a:pt x="15220" y="59934"/>
                </a:cubicBezTo>
                <a:cubicBezTo>
                  <a:pt x="16378" y="60652"/>
                  <a:pt x="17717" y="61298"/>
                  <a:pt x="19058" y="61298"/>
                </a:cubicBezTo>
                <a:cubicBezTo>
                  <a:pt x="19350" y="61298"/>
                  <a:pt x="19641" y="61268"/>
                  <a:pt x="19931" y="61201"/>
                </a:cubicBezTo>
                <a:cubicBezTo>
                  <a:pt x="21911" y="60737"/>
                  <a:pt x="23160" y="58703"/>
                  <a:pt x="23517" y="56686"/>
                </a:cubicBezTo>
                <a:cubicBezTo>
                  <a:pt x="23892" y="54688"/>
                  <a:pt x="23571" y="52618"/>
                  <a:pt x="23607" y="50602"/>
                </a:cubicBezTo>
                <a:cubicBezTo>
                  <a:pt x="23589" y="49639"/>
                  <a:pt x="23749" y="48693"/>
                  <a:pt x="24106" y="47819"/>
                </a:cubicBezTo>
                <a:cubicBezTo>
                  <a:pt x="24820" y="46445"/>
                  <a:pt x="25997" y="45374"/>
                  <a:pt x="27407" y="44768"/>
                </a:cubicBezTo>
                <a:cubicBezTo>
                  <a:pt x="29316" y="43822"/>
                  <a:pt x="31386" y="43304"/>
                  <a:pt x="33349" y="42484"/>
                </a:cubicBezTo>
                <a:cubicBezTo>
                  <a:pt x="35365" y="41806"/>
                  <a:pt x="37113" y="40450"/>
                  <a:pt x="38273" y="38665"/>
                </a:cubicBezTo>
                <a:cubicBezTo>
                  <a:pt x="39629" y="36274"/>
                  <a:pt x="38773" y="33491"/>
                  <a:pt x="37756" y="31154"/>
                </a:cubicBezTo>
                <a:cubicBezTo>
                  <a:pt x="36810" y="29048"/>
                  <a:pt x="35829" y="26657"/>
                  <a:pt x="36703" y="24534"/>
                </a:cubicBezTo>
                <a:cubicBezTo>
                  <a:pt x="37203" y="23499"/>
                  <a:pt x="37898" y="22571"/>
                  <a:pt x="38773" y="21822"/>
                </a:cubicBezTo>
                <a:cubicBezTo>
                  <a:pt x="39594" y="21019"/>
                  <a:pt x="40414" y="20198"/>
                  <a:pt x="41253" y="19395"/>
                </a:cubicBezTo>
                <a:cubicBezTo>
                  <a:pt x="42109" y="18575"/>
                  <a:pt x="42912" y="17700"/>
                  <a:pt x="43644" y="16790"/>
                </a:cubicBezTo>
                <a:cubicBezTo>
                  <a:pt x="45036" y="15042"/>
                  <a:pt x="45856" y="12918"/>
                  <a:pt x="45981" y="10688"/>
                </a:cubicBezTo>
                <a:cubicBezTo>
                  <a:pt x="46088" y="8725"/>
                  <a:pt x="45678" y="6763"/>
                  <a:pt x="44821" y="4996"/>
                </a:cubicBezTo>
                <a:cubicBezTo>
                  <a:pt x="44305" y="3982"/>
                  <a:pt x="42634" y="0"/>
                  <a:pt x="412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6"/>
          <p:cNvSpPr/>
          <p:nvPr/>
        </p:nvSpPr>
        <p:spPr>
          <a:xfrm>
            <a:off x="8598963" y="-50650"/>
            <a:ext cx="386325" cy="1382900"/>
          </a:xfrm>
          <a:custGeom>
            <a:rect b="b" l="l" r="r" t="t"/>
            <a:pathLst>
              <a:path extrusionOk="0" h="55316" w="15453">
                <a:moveTo>
                  <a:pt x="14832" y="0"/>
                </a:moveTo>
                <a:cubicBezTo>
                  <a:pt x="14647" y="0"/>
                  <a:pt x="14470" y="91"/>
                  <a:pt x="14364" y="269"/>
                </a:cubicBezTo>
                <a:cubicBezTo>
                  <a:pt x="2838" y="18879"/>
                  <a:pt x="1" y="45054"/>
                  <a:pt x="3105" y="54903"/>
                </a:cubicBezTo>
                <a:cubicBezTo>
                  <a:pt x="3105" y="54921"/>
                  <a:pt x="3123" y="54938"/>
                  <a:pt x="3123" y="54974"/>
                </a:cubicBezTo>
                <a:cubicBezTo>
                  <a:pt x="3204" y="55191"/>
                  <a:pt x="3410" y="55315"/>
                  <a:pt x="3629" y="55315"/>
                </a:cubicBezTo>
                <a:cubicBezTo>
                  <a:pt x="3698" y="55315"/>
                  <a:pt x="3768" y="55303"/>
                  <a:pt x="3837" y="55277"/>
                </a:cubicBezTo>
                <a:cubicBezTo>
                  <a:pt x="4104" y="55170"/>
                  <a:pt x="4247" y="54867"/>
                  <a:pt x="4140" y="54582"/>
                </a:cubicBezTo>
                <a:cubicBezTo>
                  <a:pt x="1071" y="44964"/>
                  <a:pt x="3962" y="19200"/>
                  <a:pt x="15292" y="822"/>
                </a:cubicBezTo>
                <a:cubicBezTo>
                  <a:pt x="15452" y="572"/>
                  <a:pt x="15363" y="233"/>
                  <a:pt x="15113" y="72"/>
                </a:cubicBezTo>
                <a:cubicBezTo>
                  <a:pt x="15023" y="24"/>
                  <a:pt x="14926" y="0"/>
                  <a:pt x="148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p:nvPr/>
        </p:nvSpPr>
        <p:spPr>
          <a:xfrm>
            <a:off x="8707813" y="566425"/>
            <a:ext cx="343050" cy="275900"/>
          </a:xfrm>
          <a:custGeom>
            <a:rect b="b" l="l" r="r" t="t"/>
            <a:pathLst>
              <a:path extrusionOk="0" h="11036" w="13722">
                <a:moveTo>
                  <a:pt x="553" y="0"/>
                </a:moveTo>
                <a:cubicBezTo>
                  <a:pt x="432" y="0"/>
                  <a:pt x="312" y="41"/>
                  <a:pt x="214" y="119"/>
                </a:cubicBezTo>
                <a:cubicBezTo>
                  <a:pt x="0" y="333"/>
                  <a:pt x="0" y="672"/>
                  <a:pt x="196" y="904"/>
                </a:cubicBezTo>
                <a:cubicBezTo>
                  <a:pt x="4033" y="4687"/>
                  <a:pt x="8261" y="8059"/>
                  <a:pt x="12811" y="10950"/>
                </a:cubicBezTo>
                <a:cubicBezTo>
                  <a:pt x="12829" y="10950"/>
                  <a:pt x="12829" y="10950"/>
                  <a:pt x="12847" y="10968"/>
                </a:cubicBezTo>
                <a:cubicBezTo>
                  <a:pt x="12928" y="11014"/>
                  <a:pt x="13016" y="11036"/>
                  <a:pt x="13104" y="11036"/>
                </a:cubicBezTo>
                <a:cubicBezTo>
                  <a:pt x="13286" y="11036"/>
                  <a:pt x="13464" y="10940"/>
                  <a:pt x="13561" y="10771"/>
                </a:cubicBezTo>
                <a:cubicBezTo>
                  <a:pt x="13721" y="10522"/>
                  <a:pt x="13650" y="10183"/>
                  <a:pt x="13400" y="10022"/>
                </a:cubicBezTo>
                <a:cubicBezTo>
                  <a:pt x="8904" y="7185"/>
                  <a:pt x="4746" y="3884"/>
                  <a:pt x="982" y="155"/>
                </a:cubicBezTo>
                <a:cubicBezTo>
                  <a:pt x="946" y="119"/>
                  <a:pt x="892" y="84"/>
                  <a:pt x="839" y="84"/>
                </a:cubicBezTo>
                <a:cubicBezTo>
                  <a:pt x="750" y="27"/>
                  <a:pt x="651" y="0"/>
                  <a:pt x="5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6"/>
          <p:cNvSpPr/>
          <p:nvPr/>
        </p:nvSpPr>
        <p:spPr>
          <a:xfrm>
            <a:off x="6981538" y="-190700"/>
            <a:ext cx="1509950" cy="1449625"/>
          </a:xfrm>
          <a:custGeom>
            <a:rect b="b" l="l" r="r" t="t"/>
            <a:pathLst>
              <a:path extrusionOk="0" h="57985" w="60398">
                <a:moveTo>
                  <a:pt x="54331" y="0"/>
                </a:moveTo>
                <a:cubicBezTo>
                  <a:pt x="54331" y="0"/>
                  <a:pt x="45535" y="11687"/>
                  <a:pt x="35507" y="23820"/>
                </a:cubicBezTo>
                <a:cubicBezTo>
                  <a:pt x="25479" y="35935"/>
                  <a:pt x="0" y="44696"/>
                  <a:pt x="10599" y="54742"/>
                </a:cubicBezTo>
                <a:cubicBezTo>
                  <a:pt x="12977" y="56996"/>
                  <a:pt x="15775" y="57984"/>
                  <a:pt x="18781" y="57984"/>
                </a:cubicBezTo>
                <a:cubicBezTo>
                  <a:pt x="29194" y="57984"/>
                  <a:pt x="42112" y="46129"/>
                  <a:pt x="48800" y="33973"/>
                </a:cubicBezTo>
                <a:cubicBezTo>
                  <a:pt x="54920" y="22821"/>
                  <a:pt x="60398" y="7905"/>
                  <a:pt x="60398" y="7905"/>
                </a:cubicBezTo>
                <a:lnTo>
                  <a:pt x="543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p:nvPr/>
        </p:nvSpPr>
        <p:spPr>
          <a:xfrm>
            <a:off x="6981538" y="-190700"/>
            <a:ext cx="1509950" cy="1449625"/>
          </a:xfrm>
          <a:custGeom>
            <a:rect b="b" l="l" r="r" t="t"/>
            <a:pathLst>
              <a:path extrusionOk="0" h="57985" w="60398">
                <a:moveTo>
                  <a:pt x="54331" y="0"/>
                </a:moveTo>
                <a:cubicBezTo>
                  <a:pt x="54331" y="0"/>
                  <a:pt x="45535" y="11687"/>
                  <a:pt x="35507" y="23820"/>
                </a:cubicBezTo>
                <a:cubicBezTo>
                  <a:pt x="25479" y="35935"/>
                  <a:pt x="0" y="44696"/>
                  <a:pt x="10599" y="54742"/>
                </a:cubicBezTo>
                <a:cubicBezTo>
                  <a:pt x="12977" y="56996"/>
                  <a:pt x="15775" y="57984"/>
                  <a:pt x="18781" y="57984"/>
                </a:cubicBezTo>
                <a:cubicBezTo>
                  <a:pt x="29194" y="57984"/>
                  <a:pt x="42112" y="46129"/>
                  <a:pt x="48800" y="33973"/>
                </a:cubicBezTo>
                <a:cubicBezTo>
                  <a:pt x="54920" y="22821"/>
                  <a:pt x="60398" y="7905"/>
                  <a:pt x="60398" y="7905"/>
                </a:cubicBezTo>
                <a:lnTo>
                  <a:pt x="543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6"/>
          <p:cNvSpPr/>
          <p:nvPr/>
        </p:nvSpPr>
        <p:spPr>
          <a:xfrm>
            <a:off x="7378088" y="-108975"/>
            <a:ext cx="1044700" cy="1217575"/>
          </a:xfrm>
          <a:custGeom>
            <a:rect b="b" l="l" r="r" t="t"/>
            <a:pathLst>
              <a:path extrusionOk="0" h="48703" w="41788">
                <a:moveTo>
                  <a:pt x="41262" y="1"/>
                </a:moveTo>
                <a:cubicBezTo>
                  <a:pt x="41081" y="1"/>
                  <a:pt x="40906" y="105"/>
                  <a:pt x="40824" y="282"/>
                </a:cubicBezTo>
                <a:cubicBezTo>
                  <a:pt x="26514" y="37163"/>
                  <a:pt x="607" y="47708"/>
                  <a:pt x="357" y="47815"/>
                </a:cubicBezTo>
                <a:cubicBezTo>
                  <a:pt x="125" y="47904"/>
                  <a:pt x="0" y="48154"/>
                  <a:pt x="89" y="48386"/>
                </a:cubicBezTo>
                <a:cubicBezTo>
                  <a:pt x="89" y="48404"/>
                  <a:pt x="89" y="48404"/>
                  <a:pt x="89" y="48404"/>
                </a:cubicBezTo>
                <a:cubicBezTo>
                  <a:pt x="158" y="48595"/>
                  <a:pt x="330" y="48702"/>
                  <a:pt x="512" y="48702"/>
                </a:cubicBezTo>
                <a:cubicBezTo>
                  <a:pt x="567" y="48702"/>
                  <a:pt x="624" y="48692"/>
                  <a:pt x="678" y="48671"/>
                </a:cubicBezTo>
                <a:lnTo>
                  <a:pt x="696" y="48671"/>
                </a:lnTo>
                <a:cubicBezTo>
                  <a:pt x="946" y="48564"/>
                  <a:pt x="27246" y="37877"/>
                  <a:pt x="41699" y="621"/>
                </a:cubicBezTo>
                <a:cubicBezTo>
                  <a:pt x="41788" y="389"/>
                  <a:pt x="41681" y="122"/>
                  <a:pt x="41431" y="32"/>
                </a:cubicBezTo>
                <a:cubicBezTo>
                  <a:pt x="41376" y="11"/>
                  <a:pt x="41319" y="1"/>
                  <a:pt x="412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6"/>
          <p:cNvSpPr/>
          <p:nvPr/>
        </p:nvSpPr>
        <p:spPr>
          <a:xfrm>
            <a:off x="7170663" y="-300875"/>
            <a:ext cx="1180325" cy="921400"/>
          </a:xfrm>
          <a:custGeom>
            <a:rect b="b" l="l" r="r" t="t"/>
            <a:pathLst>
              <a:path extrusionOk="0" h="36856" w="47213">
                <a:moveTo>
                  <a:pt x="43429" y="0"/>
                </a:moveTo>
                <a:cubicBezTo>
                  <a:pt x="31118" y="18467"/>
                  <a:pt x="10635" y="21287"/>
                  <a:pt x="6210" y="24213"/>
                </a:cubicBezTo>
                <a:cubicBezTo>
                  <a:pt x="1785" y="27121"/>
                  <a:pt x="0" y="30975"/>
                  <a:pt x="4675" y="35222"/>
                </a:cubicBezTo>
                <a:cubicBezTo>
                  <a:pt x="5905" y="36335"/>
                  <a:pt x="7829" y="36856"/>
                  <a:pt x="10161" y="36856"/>
                </a:cubicBezTo>
                <a:cubicBezTo>
                  <a:pt x="16723" y="36856"/>
                  <a:pt x="26523" y="32730"/>
                  <a:pt x="33223" y="26068"/>
                </a:cubicBezTo>
                <a:cubicBezTo>
                  <a:pt x="43626" y="15702"/>
                  <a:pt x="47212" y="5032"/>
                  <a:pt x="47212" y="5032"/>
                </a:cubicBezTo>
                <a:lnTo>
                  <a:pt x="43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6"/>
          <p:cNvSpPr/>
          <p:nvPr/>
        </p:nvSpPr>
        <p:spPr>
          <a:xfrm>
            <a:off x="7329013" y="-246175"/>
            <a:ext cx="989400" cy="764525"/>
          </a:xfrm>
          <a:custGeom>
            <a:rect b="b" l="l" r="r" t="t"/>
            <a:pathLst>
              <a:path extrusionOk="0" h="30581" w="39576">
                <a:moveTo>
                  <a:pt x="39084" y="1"/>
                </a:moveTo>
                <a:cubicBezTo>
                  <a:pt x="38910" y="1"/>
                  <a:pt x="38744" y="104"/>
                  <a:pt x="38666" y="275"/>
                </a:cubicBezTo>
                <a:cubicBezTo>
                  <a:pt x="28923" y="23309"/>
                  <a:pt x="661" y="29626"/>
                  <a:pt x="429" y="29661"/>
                </a:cubicBezTo>
                <a:cubicBezTo>
                  <a:pt x="179" y="29715"/>
                  <a:pt x="1" y="29947"/>
                  <a:pt x="36" y="30197"/>
                </a:cubicBezTo>
                <a:cubicBezTo>
                  <a:pt x="83" y="30416"/>
                  <a:pt x="268" y="30581"/>
                  <a:pt x="482" y="30581"/>
                </a:cubicBezTo>
                <a:cubicBezTo>
                  <a:pt x="512" y="30581"/>
                  <a:pt x="541" y="30578"/>
                  <a:pt x="572" y="30571"/>
                </a:cubicBezTo>
                <a:cubicBezTo>
                  <a:pt x="857" y="30518"/>
                  <a:pt x="29548" y="24112"/>
                  <a:pt x="39451" y="649"/>
                </a:cubicBezTo>
                <a:cubicBezTo>
                  <a:pt x="39576" y="435"/>
                  <a:pt x="39486" y="168"/>
                  <a:pt x="39272" y="43"/>
                </a:cubicBezTo>
                <a:cubicBezTo>
                  <a:pt x="39211" y="14"/>
                  <a:pt x="39147" y="1"/>
                  <a:pt x="390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6"/>
          <p:cNvSpPr/>
          <p:nvPr/>
        </p:nvSpPr>
        <p:spPr>
          <a:xfrm>
            <a:off x="6833842" y="1608670"/>
            <a:ext cx="1749700" cy="1623825"/>
          </a:xfrm>
          <a:custGeom>
            <a:rect b="b" l="l" r="r" t="t"/>
            <a:pathLst>
              <a:path extrusionOk="0" h="64953" w="69988">
                <a:moveTo>
                  <a:pt x="12360" y="3698"/>
                </a:moveTo>
                <a:cubicBezTo>
                  <a:pt x="7229" y="4734"/>
                  <a:pt x="7613" y="2735"/>
                  <a:pt x="6377" y="7021"/>
                </a:cubicBezTo>
                <a:cubicBezTo>
                  <a:pt x="5141" y="11307"/>
                  <a:pt x="5995" y="23318"/>
                  <a:pt x="4942" y="29412"/>
                </a:cubicBezTo>
                <a:cubicBezTo>
                  <a:pt x="3890" y="35506"/>
                  <a:pt x="211" y="38728"/>
                  <a:pt x="62" y="43583"/>
                </a:cubicBezTo>
                <a:cubicBezTo>
                  <a:pt x="-86" y="48438"/>
                  <a:pt x="-325" y="55106"/>
                  <a:pt x="4051" y="58540"/>
                </a:cubicBezTo>
                <a:cubicBezTo>
                  <a:pt x="8427" y="61975"/>
                  <a:pt x="21390" y="66849"/>
                  <a:pt x="26320" y="64190"/>
                </a:cubicBezTo>
                <a:cubicBezTo>
                  <a:pt x="31250" y="61531"/>
                  <a:pt x="26874" y="46131"/>
                  <a:pt x="33632" y="42586"/>
                </a:cubicBezTo>
                <a:cubicBezTo>
                  <a:pt x="40390" y="39041"/>
                  <a:pt x="61607" y="46796"/>
                  <a:pt x="66870" y="42918"/>
                </a:cubicBezTo>
                <a:cubicBezTo>
                  <a:pt x="72133" y="39040"/>
                  <a:pt x="70160" y="26338"/>
                  <a:pt x="65208" y="19319"/>
                </a:cubicBezTo>
                <a:cubicBezTo>
                  <a:pt x="60257" y="12300"/>
                  <a:pt x="45969" y="3408"/>
                  <a:pt x="37161" y="804"/>
                </a:cubicBezTo>
                <a:cubicBezTo>
                  <a:pt x="28353" y="-1799"/>
                  <a:pt x="17491" y="2662"/>
                  <a:pt x="12360" y="3698"/>
                </a:cubicBezTo>
                <a:close/>
              </a:path>
            </a:pathLst>
          </a:custGeom>
          <a:solidFill>
            <a:schemeClr val="accent3"/>
          </a:solid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4">
    <p:spTree>
      <p:nvGrpSpPr>
        <p:cNvPr id="129" name="Shape 129"/>
        <p:cNvGrpSpPr/>
        <p:nvPr/>
      </p:nvGrpSpPr>
      <p:grpSpPr>
        <a:xfrm>
          <a:off x="0" y="0"/>
          <a:ext cx="0" cy="0"/>
          <a:chOff x="0" y="0"/>
          <a:chExt cx="0" cy="0"/>
        </a:xfrm>
      </p:grpSpPr>
      <p:sp>
        <p:nvSpPr>
          <p:cNvPr id="130" name="Google Shape;130;p17"/>
          <p:cNvSpPr/>
          <p:nvPr/>
        </p:nvSpPr>
        <p:spPr>
          <a:xfrm>
            <a:off x="1855020" y="1616001"/>
            <a:ext cx="5433960" cy="2368697"/>
          </a:xfrm>
          <a:custGeom>
            <a:rect b="b" l="l" r="r" t="t"/>
            <a:pathLst>
              <a:path extrusionOk="0" h="84619" w="194122">
                <a:moveTo>
                  <a:pt x="59091" y="81019"/>
                </a:moveTo>
                <a:cubicBezTo>
                  <a:pt x="72259" y="80657"/>
                  <a:pt x="73486" y="73961"/>
                  <a:pt x="84786" y="74965"/>
                </a:cubicBezTo>
                <a:cubicBezTo>
                  <a:pt x="97005" y="76081"/>
                  <a:pt x="98317" y="84172"/>
                  <a:pt x="109197" y="84172"/>
                </a:cubicBezTo>
                <a:cubicBezTo>
                  <a:pt x="120189" y="84172"/>
                  <a:pt x="121194" y="75942"/>
                  <a:pt x="132688" y="74965"/>
                </a:cubicBezTo>
                <a:cubicBezTo>
                  <a:pt x="145271" y="73933"/>
                  <a:pt x="147810" y="83530"/>
                  <a:pt x="162819" y="84172"/>
                </a:cubicBezTo>
                <a:cubicBezTo>
                  <a:pt x="173170" y="84618"/>
                  <a:pt x="186533" y="80657"/>
                  <a:pt x="189351" y="72733"/>
                </a:cubicBezTo>
                <a:cubicBezTo>
                  <a:pt x="191220" y="67460"/>
                  <a:pt x="186980" y="64475"/>
                  <a:pt x="189128" y="55603"/>
                </a:cubicBezTo>
                <a:cubicBezTo>
                  <a:pt x="190635" y="49521"/>
                  <a:pt x="193062" y="49159"/>
                  <a:pt x="193564" y="43858"/>
                </a:cubicBezTo>
                <a:cubicBezTo>
                  <a:pt x="194122" y="37748"/>
                  <a:pt x="191025" y="36576"/>
                  <a:pt x="190077" y="28932"/>
                </a:cubicBezTo>
                <a:cubicBezTo>
                  <a:pt x="188905" y="19418"/>
                  <a:pt x="193145" y="16656"/>
                  <a:pt x="190718" y="12750"/>
                </a:cubicBezTo>
                <a:cubicBezTo>
                  <a:pt x="190049" y="11718"/>
                  <a:pt x="187789" y="8789"/>
                  <a:pt x="168176" y="8649"/>
                </a:cubicBezTo>
                <a:cubicBezTo>
                  <a:pt x="152943" y="8537"/>
                  <a:pt x="152385" y="10267"/>
                  <a:pt x="145326" y="8956"/>
                </a:cubicBezTo>
                <a:cubicBezTo>
                  <a:pt x="132884" y="6612"/>
                  <a:pt x="132437" y="698"/>
                  <a:pt x="123426" y="363"/>
                </a:cubicBezTo>
                <a:cubicBezTo>
                  <a:pt x="111764" y="0"/>
                  <a:pt x="110229" y="9960"/>
                  <a:pt x="97424" y="11467"/>
                </a:cubicBezTo>
                <a:cubicBezTo>
                  <a:pt x="84702" y="12973"/>
                  <a:pt x="82470" y="3544"/>
                  <a:pt x="66344" y="2874"/>
                </a:cubicBezTo>
                <a:cubicBezTo>
                  <a:pt x="54292" y="2400"/>
                  <a:pt x="53929" y="7617"/>
                  <a:pt x="37776" y="9235"/>
                </a:cubicBezTo>
                <a:cubicBezTo>
                  <a:pt x="19362" y="11048"/>
                  <a:pt x="10546" y="5162"/>
                  <a:pt x="6696" y="10184"/>
                </a:cubicBezTo>
                <a:cubicBezTo>
                  <a:pt x="2930" y="15094"/>
                  <a:pt x="10965" y="21232"/>
                  <a:pt x="9263" y="34595"/>
                </a:cubicBezTo>
                <a:cubicBezTo>
                  <a:pt x="7924" y="44806"/>
                  <a:pt x="2734" y="45532"/>
                  <a:pt x="1116" y="56412"/>
                </a:cubicBezTo>
                <a:cubicBezTo>
                  <a:pt x="0" y="64085"/>
                  <a:pt x="698" y="76807"/>
                  <a:pt x="7338" y="80238"/>
                </a:cubicBezTo>
                <a:cubicBezTo>
                  <a:pt x="13169" y="83279"/>
                  <a:pt x="17354" y="75802"/>
                  <a:pt x="30187" y="74826"/>
                </a:cubicBezTo>
                <a:cubicBezTo>
                  <a:pt x="43411" y="73989"/>
                  <a:pt x="45225" y="81354"/>
                  <a:pt x="59091" y="810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txBox="1"/>
          <p:nvPr>
            <p:ph type="title"/>
          </p:nvPr>
        </p:nvSpPr>
        <p:spPr>
          <a:xfrm>
            <a:off x="718500" y="348264"/>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atin typeface="Helvetica Neue Light"/>
                <a:ea typeface="Helvetica Neue Light"/>
                <a:cs typeface="Helvetica Neue Light"/>
                <a:sym typeface="Helvetica Neue Light"/>
              </a:defRPr>
            </a:lvl2pPr>
            <a:lvl3pPr lvl="2">
              <a:spcBef>
                <a:spcPts val="0"/>
              </a:spcBef>
              <a:spcAft>
                <a:spcPts val="0"/>
              </a:spcAft>
              <a:buNone/>
              <a:defRPr>
                <a:latin typeface="Helvetica Neue Light"/>
                <a:ea typeface="Helvetica Neue Light"/>
                <a:cs typeface="Helvetica Neue Light"/>
                <a:sym typeface="Helvetica Neue Light"/>
              </a:defRPr>
            </a:lvl3pPr>
            <a:lvl4pPr lvl="3">
              <a:spcBef>
                <a:spcPts val="0"/>
              </a:spcBef>
              <a:spcAft>
                <a:spcPts val="0"/>
              </a:spcAft>
              <a:buNone/>
              <a:defRPr>
                <a:latin typeface="Helvetica Neue Light"/>
                <a:ea typeface="Helvetica Neue Light"/>
                <a:cs typeface="Helvetica Neue Light"/>
                <a:sym typeface="Helvetica Neue Light"/>
              </a:defRPr>
            </a:lvl4pPr>
            <a:lvl5pPr lvl="4">
              <a:spcBef>
                <a:spcPts val="0"/>
              </a:spcBef>
              <a:spcAft>
                <a:spcPts val="0"/>
              </a:spcAft>
              <a:buNone/>
              <a:defRPr>
                <a:latin typeface="Helvetica Neue Light"/>
                <a:ea typeface="Helvetica Neue Light"/>
                <a:cs typeface="Helvetica Neue Light"/>
                <a:sym typeface="Helvetica Neue Light"/>
              </a:defRPr>
            </a:lvl5pPr>
            <a:lvl6pPr lvl="5">
              <a:spcBef>
                <a:spcPts val="0"/>
              </a:spcBef>
              <a:spcAft>
                <a:spcPts val="0"/>
              </a:spcAft>
              <a:buNone/>
              <a:defRPr>
                <a:latin typeface="Helvetica Neue Light"/>
                <a:ea typeface="Helvetica Neue Light"/>
                <a:cs typeface="Helvetica Neue Light"/>
                <a:sym typeface="Helvetica Neue Light"/>
              </a:defRPr>
            </a:lvl6pPr>
            <a:lvl7pPr lvl="6">
              <a:spcBef>
                <a:spcPts val="0"/>
              </a:spcBef>
              <a:spcAft>
                <a:spcPts val="0"/>
              </a:spcAft>
              <a:buNone/>
              <a:defRPr>
                <a:latin typeface="Helvetica Neue Light"/>
                <a:ea typeface="Helvetica Neue Light"/>
                <a:cs typeface="Helvetica Neue Light"/>
                <a:sym typeface="Helvetica Neue Light"/>
              </a:defRPr>
            </a:lvl7pPr>
            <a:lvl8pPr lvl="7">
              <a:spcBef>
                <a:spcPts val="0"/>
              </a:spcBef>
              <a:spcAft>
                <a:spcPts val="0"/>
              </a:spcAft>
              <a:buNone/>
              <a:defRPr>
                <a:latin typeface="Helvetica Neue Light"/>
                <a:ea typeface="Helvetica Neue Light"/>
                <a:cs typeface="Helvetica Neue Light"/>
                <a:sym typeface="Helvetica Neue Light"/>
              </a:defRPr>
            </a:lvl8pPr>
            <a:lvl9pPr lvl="8">
              <a:spcBef>
                <a:spcPts val="0"/>
              </a:spcBef>
              <a:spcAft>
                <a:spcPts val="0"/>
              </a:spcAft>
              <a:buNone/>
              <a:defRPr>
                <a:latin typeface="Helvetica Neue Light"/>
                <a:ea typeface="Helvetica Neue Light"/>
                <a:cs typeface="Helvetica Neue Light"/>
                <a:sym typeface="Helvetica Neue Light"/>
              </a:defRPr>
            </a:lvl9pPr>
          </a:lstStyle>
          <a:p/>
        </p:txBody>
      </p:sp>
      <p:sp>
        <p:nvSpPr>
          <p:cNvPr id="132" name="Google Shape;132;p17"/>
          <p:cNvSpPr txBox="1"/>
          <p:nvPr>
            <p:ph idx="12" type="sldNum"/>
          </p:nvPr>
        </p:nvSpPr>
        <p:spPr>
          <a:xfrm flipH="1">
            <a:off x="141799" y="46244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grpSp>
        <p:nvGrpSpPr>
          <p:cNvPr id="133" name="Google Shape;133;p17"/>
          <p:cNvGrpSpPr/>
          <p:nvPr/>
        </p:nvGrpSpPr>
        <p:grpSpPr>
          <a:xfrm>
            <a:off x="95666" y="4171239"/>
            <a:ext cx="817388" cy="1087138"/>
            <a:chOff x="6377563" y="1659325"/>
            <a:chExt cx="1152225" cy="1532475"/>
          </a:xfrm>
        </p:grpSpPr>
        <p:sp>
          <p:nvSpPr>
            <p:cNvPr id="134" name="Google Shape;134;p17"/>
            <p:cNvSpPr/>
            <p:nvPr/>
          </p:nvSpPr>
          <p:spPr>
            <a:xfrm rot="10800000">
              <a:off x="6377563" y="1659325"/>
              <a:ext cx="1152225" cy="1532475"/>
            </a:xfrm>
            <a:custGeom>
              <a:rect b="b" l="l" r="r" t="t"/>
              <a:pathLst>
                <a:path extrusionOk="0" h="61299" w="46089">
                  <a:moveTo>
                    <a:pt x="41244" y="0"/>
                  </a:moveTo>
                  <a:cubicBezTo>
                    <a:pt x="41241" y="0"/>
                    <a:pt x="41238" y="0"/>
                    <a:pt x="41235" y="0"/>
                  </a:cubicBezTo>
                  <a:cubicBezTo>
                    <a:pt x="41021" y="0"/>
                    <a:pt x="17183" y="1499"/>
                    <a:pt x="17183" y="1517"/>
                  </a:cubicBezTo>
                  <a:cubicBezTo>
                    <a:pt x="14899" y="2677"/>
                    <a:pt x="12705" y="3979"/>
                    <a:pt x="10581" y="5407"/>
                  </a:cubicBezTo>
                  <a:cubicBezTo>
                    <a:pt x="8601" y="6852"/>
                    <a:pt x="6906" y="8636"/>
                    <a:pt x="5568" y="10688"/>
                  </a:cubicBezTo>
                  <a:cubicBezTo>
                    <a:pt x="4711" y="11866"/>
                    <a:pt x="4247" y="13275"/>
                    <a:pt x="4229" y="14721"/>
                  </a:cubicBezTo>
                  <a:cubicBezTo>
                    <a:pt x="4372" y="18093"/>
                    <a:pt x="6442" y="20662"/>
                    <a:pt x="5800" y="23963"/>
                  </a:cubicBezTo>
                  <a:cubicBezTo>
                    <a:pt x="5068" y="27692"/>
                    <a:pt x="268" y="29780"/>
                    <a:pt x="90" y="33580"/>
                  </a:cubicBezTo>
                  <a:cubicBezTo>
                    <a:pt x="1" y="35507"/>
                    <a:pt x="1178" y="37274"/>
                    <a:pt x="2570" y="38612"/>
                  </a:cubicBezTo>
                  <a:cubicBezTo>
                    <a:pt x="4051" y="39825"/>
                    <a:pt x="5461" y="41146"/>
                    <a:pt x="6781" y="42555"/>
                  </a:cubicBezTo>
                  <a:cubicBezTo>
                    <a:pt x="9886" y="46445"/>
                    <a:pt x="9529" y="52172"/>
                    <a:pt x="12152" y="56419"/>
                  </a:cubicBezTo>
                  <a:cubicBezTo>
                    <a:pt x="12901" y="57793"/>
                    <a:pt x="13954" y="59006"/>
                    <a:pt x="15220" y="59934"/>
                  </a:cubicBezTo>
                  <a:cubicBezTo>
                    <a:pt x="16378" y="60652"/>
                    <a:pt x="17717" y="61298"/>
                    <a:pt x="19058" y="61298"/>
                  </a:cubicBezTo>
                  <a:cubicBezTo>
                    <a:pt x="19350" y="61298"/>
                    <a:pt x="19641" y="61268"/>
                    <a:pt x="19931" y="61201"/>
                  </a:cubicBezTo>
                  <a:cubicBezTo>
                    <a:pt x="21911" y="60737"/>
                    <a:pt x="23160" y="58703"/>
                    <a:pt x="23517" y="56686"/>
                  </a:cubicBezTo>
                  <a:cubicBezTo>
                    <a:pt x="23892" y="54688"/>
                    <a:pt x="23571" y="52618"/>
                    <a:pt x="23607" y="50602"/>
                  </a:cubicBezTo>
                  <a:cubicBezTo>
                    <a:pt x="23589" y="49639"/>
                    <a:pt x="23749" y="48693"/>
                    <a:pt x="24106" y="47819"/>
                  </a:cubicBezTo>
                  <a:cubicBezTo>
                    <a:pt x="24820" y="46445"/>
                    <a:pt x="25997" y="45374"/>
                    <a:pt x="27407" y="44768"/>
                  </a:cubicBezTo>
                  <a:cubicBezTo>
                    <a:pt x="29316" y="43822"/>
                    <a:pt x="31386" y="43304"/>
                    <a:pt x="33349" y="42484"/>
                  </a:cubicBezTo>
                  <a:cubicBezTo>
                    <a:pt x="35365" y="41806"/>
                    <a:pt x="37113" y="40450"/>
                    <a:pt x="38273" y="38665"/>
                  </a:cubicBezTo>
                  <a:cubicBezTo>
                    <a:pt x="39629" y="36274"/>
                    <a:pt x="38773" y="33491"/>
                    <a:pt x="37756" y="31154"/>
                  </a:cubicBezTo>
                  <a:cubicBezTo>
                    <a:pt x="36810" y="29048"/>
                    <a:pt x="35829" y="26657"/>
                    <a:pt x="36703" y="24534"/>
                  </a:cubicBezTo>
                  <a:cubicBezTo>
                    <a:pt x="37203" y="23499"/>
                    <a:pt x="37898" y="22571"/>
                    <a:pt x="38773" y="21822"/>
                  </a:cubicBezTo>
                  <a:cubicBezTo>
                    <a:pt x="39594" y="21019"/>
                    <a:pt x="40414" y="20198"/>
                    <a:pt x="41253" y="19395"/>
                  </a:cubicBezTo>
                  <a:cubicBezTo>
                    <a:pt x="42109" y="18575"/>
                    <a:pt x="42912" y="17700"/>
                    <a:pt x="43644" y="16790"/>
                  </a:cubicBezTo>
                  <a:cubicBezTo>
                    <a:pt x="45036" y="15042"/>
                    <a:pt x="45856" y="12918"/>
                    <a:pt x="45981" y="10688"/>
                  </a:cubicBezTo>
                  <a:cubicBezTo>
                    <a:pt x="46088" y="8725"/>
                    <a:pt x="45678" y="6763"/>
                    <a:pt x="44821" y="4996"/>
                  </a:cubicBezTo>
                  <a:cubicBezTo>
                    <a:pt x="44305" y="3982"/>
                    <a:pt x="42634" y="0"/>
                    <a:pt x="41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rot="10800000">
              <a:off x="6828538" y="1804900"/>
              <a:ext cx="386325" cy="1382900"/>
            </a:xfrm>
            <a:custGeom>
              <a:rect b="b" l="l" r="r" t="t"/>
              <a:pathLst>
                <a:path extrusionOk="0" h="55316" w="15453">
                  <a:moveTo>
                    <a:pt x="14832" y="0"/>
                  </a:moveTo>
                  <a:cubicBezTo>
                    <a:pt x="14647" y="0"/>
                    <a:pt x="14470" y="91"/>
                    <a:pt x="14364" y="269"/>
                  </a:cubicBezTo>
                  <a:cubicBezTo>
                    <a:pt x="2838" y="18879"/>
                    <a:pt x="1" y="45054"/>
                    <a:pt x="3105" y="54903"/>
                  </a:cubicBezTo>
                  <a:cubicBezTo>
                    <a:pt x="3105" y="54921"/>
                    <a:pt x="3123" y="54938"/>
                    <a:pt x="3123" y="54974"/>
                  </a:cubicBezTo>
                  <a:cubicBezTo>
                    <a:pt x="3204" y="55191"/>
                    <a:pt x="3410" y="55315"/>
                    <a:pt x="3629" y="55315"/>
                  </a:cubicBezTo>
                  <a:cubicBezTo>
                    <a:pt x="3698" y="55315"/>
                    <a:pt x="3768" y="55303"/>
                    <a:pt x="3837" y="55277"/>
                  </a:cubicBezTo>
                  <a:cubicBezTo>
                    <a:pt x="4104" y="55170"/>
                    <a:pt x="4247" y="54867"/>
                    <a:pt x="4140" y="54582"/>
                  </a:cubicBezTo>
                  <a:cubicBezTo>
                    <a:pt x="1071" y="44964"/>
                    <a:pt x="3962" y="19200"/>
                    <a:pt x="15292" y="822"/>
                  </a:cubicBezTo>
                  <a:cubicBezTo>
                    <a:pt x="15452" y="572"/>
                    <a:pt x="15363" y="233"/>
                    <a:pt x="15113" y="72"/>
                  </a:cubicBezTo>
                  <a:cubicBezTo>
                    <a:pt x="15023" y="24"/>
                    <a:pt x="14926" y="0"/>
                    <a:pt x="148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7"/>
            <p:cNvSpPr/>
            <p:nvPr/>
          </p:nvSpPr>
          <p:spPr>
            <a:xfrm rot="10800000">
              <a:off x="6762963" y="2294825"/>
              <a:ext cx="343050" cy="275900"/>
            </a:xfrm>
            <a:custGeom>
              <a:rect b="b" l="l" r="r" t="t"/>
              <a:pathLst>
                <a:path extrusionOk="0" h="11036" w="13722">
                  <a:moveTo>
                    <a:pt x="553" y="0"/>
                  </a:moveTo>
                  <a:cubicBezTo>
                    <a:pt x="432" y="0"/>
                    <a:pt x="312" y="41"/>
                    <a:pt x="214" y="119"/>
                  </a:cubicBezTo>
                  <a:cubicBezTo>
                    <a:pt x="0" y="333"/>
                    <a:pt x="0" y="672"/>
                    <a:pt x="196" y="904"/>
                  </a:cubicBezTo>
                  <a:cubicBezTo>
                    <a:pt x="4033" y="4687"/>
                    <a:pt x="8261" y="8059"/>
                    <a:pt x="12811" y="10950"/>
                  </a:cubicBezTo>
                  <a:cubicBezTo>
                    <a:pt x="12829" y="10950"/>
                    <a:pt x="12829" y="10950"/>
                    <a:pt x="12847" y="10968"/>
                  </a:cubicBezTo>
                  <a:cubicBezTo>
                    <a:pt x="12928" y="11014"/>
                    <a:pt x="13016" y="11036"/>
                    <a:pt x="13104" y="11036"/>
                  </a:cubicBezTo>
                  <a:cubicBezTo>
                    <a:pt x="13286" y="11036"/>
                    <a:pt x="13464" y="10940"/>
                    <a:pt x="13561" y="10771"/>
                  </a:cubicBezTo>
                  <a:cubicBezTo>
                    <a:pt x="13721" y="10522"/>
                    <a:pt x="13650" y="10183"/>
                    <a:pt x="13400" y="10022"/>
                  </a:cubicBezTo>
                  <a:cubicBezTo>
                    <a:pt x="8904" y="7185"/>
                    <a:pt x="4746" y="3884"/>
                    <a:pt x="982" y="155"/>
                  </a:cubicBezTo>
                  <a:cubicBezTo>
                    <a:pt x="946" y="119"/>
                    <a:pt x="892" y="84"/>
                    <a:pt x="839" y="84"/>
                  </a:cubicBezTo>
                  <a:cubicBezTo>
                    <a:pt x="750" y="27"/>
                    <a:pt x="651" y="0"/>
                    <a:pt x="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 name="Google Shape;137;p17"/>
          <p:cNvGrpSpPr/>
          <p:nvPr/>
        </p:nvGrpSpPr>
        <p:grpSpPr>
          <a:xfrm>
            <a:off x="-76198" y="3980752"/>
            <a:ext cx="608258" cy="1193779"/>
            <a:chOff x="7090388" y="1362675"/>
            <a:chExt cx="913575" cy="1793000"/>
          </a:xfrm>
        </p:grpSpPr>
        <p:sp>
          <p:nvSpPr>
            <p:cNvPr id="138" name="Google Shape;138;p17"/>
            <p:cNvSpPr/>
            <p:nvPr/>
          </p:nvSpPr>
          <p:spPr>
            <a:xfrm rot="10800000">
              <a:off x="7090388" y="1362675"/>
              <a:ext cx="913575" cy="1793000"/>
            </a:xfrm>
            <a:custGeom>
              <a:rect b="b" l="l" r="r" t="t"/>
              <a:pathLst>
                <a:path extrusionOk="0" h="71720" w="36543">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rot="10800000">
              <a:off x="7260338" y="1480350"/>
              <a:ext cx="487575" cy="1500325"/>
            </a:xfrm>
            <a:custGeom>
              <a:rect b="b" l="l" r="r" t="t"/>
              <a:pathLst>
                <a:path extrusionOk="0" h="60013" w="19503">
                  <a:moveTo>
                    <a:pt x="18890" y="1"/>
                  </a:moveTo>
                  <a:cubicBezTo>
                    <a:pt x="18719" y="1"/>
                    <a:pt x="18554" y="76"/>
                    <a:pt x="18450" y="227"/>
                  </a:cubicBezTo>
                  <a:cubicBezTo>
                    <a:pt x="4319" y="18801"/>
                    <a:pt x="1" y="45512"/>
                    <a:pt x="4140" y="59554"/>
                  </a:cubicBezTo>
                  <a:cubicBezTo>
                    <a:pt x="4140" y="59589"/>
                    <a:pt x="4158" y="59643"/>
                    <a:pt x="4176" y="59679"/>
                  </a:cubicBezTo>
                  <a:cubicBezTo>
                    <a:pt x="4255" y="59889"/>
                    <a:pt x="4450" y="60012"/>
                    <a:pt x="4662" y="60012"/>
                  </a:cubicBezTo>
                  <a:cubicBezTo>
                    <a:pt x="4737" y="60012"/>
                    <a:pt x="4815" y="59997"/>
                    <a:pt x="4890" y="59964"/>
                  </a:cubicBezTo>
                  <a:cubicBezTo>
                    <a:pt x="5157" y="59857"/>
                    <a:pt x="5300" y="59536"/>
                    <a:pt x="5175" y="59250"/>
                  </a:cubicBezTo>
                  <a:cubicBezTo>
                    <a:pt x="1143" y="45440"/>
                    <a:pt x="5389" y="19176"/>
                    <a:pt x="19324" y="869"/>
                  </a:cubicBezTo>
                  <a:cubicBezTo>
                    <a:pt x="19503" y="637"/>
                    <a:pt x="19449" y="280"/>
                    <a:pt x="19217" y="102"/>
                  </a:cubicBezTo>
                  <a:lnTo>
                    <a:pt x="19164" y="66"/>
                  </a:lnTo>
                  <a:cubicBezTo>
                    <a:pt x="19076" y="23"/>
                    <a:pt x="18982" y="1"/>
                    <a:pt x="188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17"/>
          <p:cNvGrpSpPr/>
          <p:nvPr/>
        </p:nvGrpSpPr>
        <p:grpSpPr>
          <a:xfrm flipH="1" rot="10800000">
            <a:off x="6897063" y="3389527"/>
            <a:ext cx="2454725" cy="2075350"/>
            <a:chOff x="6981538" y="-300875"/>
            <a:chExt cx="2454725" cy="2075350"/>
          </a:xfrm>
        </p:grpSpPr>
        <p:sp>
          <p:nvSpPr>
            <p:cNvPr id="141" name="Google Shape;141;p17"/>
            <p:cNvSpPr/>
            <p:nvPr/>
          </p:nvSpPr>
          <p:spPr>
            <a:xfrm>
              <a:off x="7809863" y="-18525"/>
              <a:ext cx="913575" cy="1793000"/>
            </a:xfrm>
            <a:custGeom>
              <a:rect b="b" l="l" r="r" t="t"/>
              <a:pathLst>
                <a:path extrusionOk="0" h="71720" w="36543">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7"/>
            <p:cNvSpPr/>
            <p:nvPr/>
          </p:nvSpPr>
          <p:spPr>
            <a:xfrm>
              <a:off x="8065913" y="156475"/>
              <a:ext cx="487575" cy="1500325"/>
            </a:xfrm>
            <a:custGeom>
              <a:rect b="b" l="l" r="r" t="t"/>
              <a:pathLst>
                <a:path extrusionOk="0" h="60013" w="19503">
                  <a:moveTo>
                    <a:pt x="18890" y="1"/>
                  </a:moveTo>
                  <a:cubicBezTo>
                    <a:pt x="18719" y="1"/>
                    <a:pt x="18554" y="76"/>
                    <a:pt x="18450" y="227"/>
                  </a:cubicBezTo>
                  <a:cubicBezTo>
                    <a:pt x="4319" y="18801"/>
                    <a:pt x="1" y="45512"/>
                    <a:pt x="4140" y="59554"/>
                  </a:cubicBezTo>
                  <a:cubicBezTo>
                    <a:pt x="4140" y="59589"/>
                    <a:pt x="4158" y="59643"/>
                    <a:pt x="4176" y="59679"/>
                  </a:cubicBezTo>
                  <a:cubicBezTo>
                    <a:pt x="4255" y="59889"/>
                    <a:pt x="4450" y="60012"/>
                    <a:pt x="4662" y="60012"/>
                  </a:cubicBezTo>
                  <a:cubicBezTo>
                    <a:pt x="4737" y="60012"/>
                    <a:pt x="4815" y="59997"/>
                    <a:pt x="4890" y="59964"/>
                  </a:cubicBezTo>
                  <a:cubicBezTo>
                    <a:pt x="5157" y="59857"/>
                    <a:pt x="5300" y="59536"/>
                    <a:pt x="5175" y="59250"/>
                  </a:cubicBezTo>
                  <a:cubicBezTo>
                    <a:pt x="1143" y="45440"/>
                    <a:pt x="5389" y="19176"/>
                    <a:pt x="19324" y="869"/>
                  </a:cubicBezTo>
                  <a:cubicBezTo>
                    <a:pt x="19503" y="637"/>
                    <a:pt x="19449" y="280"/>
                    <a:pt x="19217" y="102"/>
                  </a:cubicBezTo>
                  <a:lnTo>
                    <a:pt x="19164" y="66"/>
                  </a:lnTo>
                  <a:cubicBezTo>
                    <a:pt x="19076" y="23"/>
                    <a:pt x="18982" y="1"/>
                    <a:pt x="188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7"/>
            <p:cNvSpPr/>
            <p:nvPr/>
          </p:nvSpPr>
          <p:spPr>
            <a:xfrm>
              <a:off x="8284038" y="-54650"/>
              <a:ext cx="1152225" cy="1532475"/>
            </a:xfrm>
            <a:custGeom>
              <a:rect b="b" l="l" r="r" t="t"/>
              <a:pathLst>
                <a:path extrusionOk="0" h="61299" w="46089">
                  <a:moveTo>
                    <a:pt x="41244" y="0"/>
                  </a:moveTo>
                  <a:cubicBezTo>
                    <a:pt x="41241" y="0"/>
                    <a:pt x="41238" y="0"/>
                    <a:pt x="41235" y="0"/>
                  </a:cubicBezTo>
                  <a:cubicBezTo>
                    <a:pt x="41021" y="0"/>
                    <a:pt x="17183" y="1499"/>
                    <a:pt x="17183" y="1517"/>
                  </a:cubicBezTo>
                  <a:cubicBezTo>
                    <a:pt x="14899" y="2677"/>
                    <a:pt x="12705" y="3979"/>
                    <a:pt x="10581" y="5407"/>
                  </a:cubicBezTo>
                  <a:cubicBezTo>
                    <a:pt x="8601" y="6852"/>
                    <a:pt x="6906" y="8636"/>
                    <a:pt x="5568" y="10688"/>
                  </a:cubicBezTo>
                  <a:cubicBezTo>
                    <a:pt x="4711" y="11866"/>
                    <a:pt x="4247" y="13275"/>
                    <a:pt x="4229" y="14721"/>
                  </a:cubicBezTo>
                  <a:cubicBezTo>
                    <a:pt x="4372" y="18093"/>
                    <a:pt x="6442" y="20662"/>
                    <a:pt x="5800" y="23963"/>
                  </a:cubicBezTo>
                  <a:cubicBezTo>
                    <a:pt x="5068" y="27692"/>
                    <a:pt x="268" y="29780"/>
                    <a:pt x="90" y="33580"/>
                  </a:cubicBezTo>
                  <a:cubicBezTo>
                    <a:pt x="1" y="35507"/>
                    <a:pt x="1178" y="37274"/>
                    <a:pt x="2570" y="38612"/>
                  </a:cubicBezTo>
                  <a:cubicBezTo>
                    <a:pt x="4051" y="39825"/>
                    <a:pt x="5461" y="41146"/>
                    <a:pt x="6781" y="42555"/>
                  </a:cubicBezTo>
                  <a:cubicBezTo>
                    <a:pt x="9886" y="46445"/>
                    <a:pt x="9529" y="52172"/>
                    <a:pt x="12152" y="56419"/>
                  </a:cubicBezTo>
                  <a:cubicBezTo>
                    <a:pt x="12901" y="57793"/>
                    <a:pt x="13954" y="59006"/>
                    <a:pt x="15220" y="59934"/>
                  </a:cubicBezTo>
                  <a:cubicBezTo>
                    <a:pt x="16378" y="60652"/>
                    <a:pt x="17717" y="61298"/>
                    <a:pt x="19058" y="61298"/>
                  </a:cubicBezTo>
                  <a:cubicBezTo>
                    <a:pt x="19350" y="61298"/>
                    <a:pt x="19641" y="61268"/>
                    <a:pt x="19931" y="61201"/>
                  </a:cubicBezTo>
                  <a:cubicBezTo>
                    <a:pt x="21911" y="60737"/>
                    <a:pt x="23160" y="58703"/>
                    <a:pt x="23517" y="56686"/>
                  </a:cubicBezTo>
                  <a:cubicBezTo>
                    <a:pt x="23892" y="54688"/>
                    <a:pt x="23571" y="52618"/>
                    <a:pt x="23607" y="50602"/>
                  </a:cubicBezTo>
                  <a:cubicBezTo>
                    <a:pt x="23589" y="49639"/>
                    <a:pt x="23749" y="48693"/>
                    <a:pt x="24106" y="47819"/>
                  </a:cubicBezTo>
                  <a:cubicBezTo>
                    <a:pt x="24820" y="46445"/>
                    <a:pt x="25997" y="45374"/>
                    <a:pt x="27407" y="44768"/>
                  </a:cubicBezTo>
                  <a:cubicBezTo>
                    <a:pt x="29316" y="43822"/>
                    <a:pt x="31386" y="43304"/>
                    <a:pt x="33349" y="42484"/>
                  </a:cubicBezTo>
                  <a:cubicBezTo>
                    <a:pt x="35365" y="41806"/>
                    <a:pt x="37113" y="40450"/>
                    <a:pt x="38273" y="38665"/>
                  </a:cubicBezTo>
                  <a:cubicBezTo>
                    <a:pt x="39629" y="36274"/>
                    <a:pt x="38773" y="33491"/>
                    <a:pt x="37756" y="31154"/>
                  </a:cubicBezTo>
                  <a:cubicBezTo>
                    <a:pt x="36810" y="29048"/>
                    <a:pt x="35829" y="26657"/>
                    <a:pt x="36703" y="24534"/>
                  </a:cubicBezTo>
                  <a:cubicBezTo>
                    <a:pt x="37203" y="23499"/>
                    <a:pt x="37898" y="22571"/>
                    <a:pt x="38773" y="21822"/>
                  </a:cubicBezTo>
                  <a:cubicBezTo>
                    <a:pt x="39594" y="21019"/>
                    <a:pt x="40414" y="20198"/>
                    <a:pt x="41253" y="19395"/>
                  </a:cubicBezTo>
                  <a:cubicBezTo>
                    <a:pt x="42109" y="18575"/>
                    <a:pt x="42912" y="17700"/>
                    <a:pt x="43644" y="16790"/>
                  </a:cubicBezTo>
                  <a:cubicBezTo>
                    <a:pt x="45036" y="15042"/>
                    <a:pt x="45856" y="12918"/>
                    <a:pt x="45981" y="10688"/>
                  </a:cubicBezTo>
                  <a:cubicBezTo>
                    <a:pt x="46088" y="8725"/>
                    <a:pt x="45678" y="6763"/>
                    <a:pt x="44821" y="4996"/>
                  </a:cubicBezTo>
                  <a:cubicBezTo>
                    <a:pt x="44305" y="3982"/>
                    <a:pt x="42634" y="0"/>
                    <a:pt x="412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7"/>
            <p:cNvSpPr/>
            <p:nvPr/>
          </p:nvSpPr>
          <p:spPr>
            <a:xfrm>
              <a:off x="8598963" y="-50650"/>
              <a:ext cx="386325" cy="1382900"/>
            </a:xfrm>
            <a:custGeom>
              <a:rect b="b" l="l" r="r" t="t"/>
              <a:pathLst>
                <a:path extrusionOk="0" h="55316" w="15453">
                  <a:moveTo>
                    <a:pt x="14832" y="0"/>
                  </a:moveTo>
                  <a:cubicBezTo>
                    <a:pt x="14647" y="0"/>
                    <a:pt x="14470" y="91"/>
                    <a:pt x="14364" y="269"/>
                  </a:cubicBezTo>
                  <a:cubicBezTo>
                    <a:pt x="2838" y="18879"/>
                    <a:pt x="1" y="45054"/>
                    <a:pt x="3105" y="54903"/>
                  </a:cubicBezTo>
                  <a:cubicBezTo>
                    <a:pt x="3105" y="54921"/>
                    <a:pt x="3123" y="54938"/>
                    <a:pt x="3123" y="54974"/>
                  </a:cubicBezTo>
                  <a:cubicBezTo>
                    <a:pt x="3204" y="55191"/>
                    <a:pt x="3410" y="55315"/>
                    <a:pt x="3629" y="55315"/>
                  </a:cubicBezTo>
                  <a:cubicBezTo>
                    <a:pt x="3698" y="55315"/>
                    <a:pt x="3768" y="55303"/>
                    <a:pt x="3837" y="55277"/>
                  </a:cubicBezTo>
                  <a:cubicBezTo>
                    <a:pt x="4104" y="55170"/>
                    <a:pt x="4247" y="54867"/>
                    <a:pt x="4140" y="54582"/>
                  </a:cubicBezTo>
                  <a:cubicBezTo>
                    <a:pt x="1071" y="44964"/>
                    <a:pt x="3962" y="19200"/>
                    <a:pt x="15292" y="822"/>
                  </a:cubicBezTo>
                  <a:cubicBezTo>
                    <a:pt x="15452" y="572"/>
                    <a:pt x="15363" y="233"/>
                    <a:pt x="15113" y="72"/>
                  </a:cubicBezTo>
                  <a:cubicBezTo>
                    <a:pt x="15023" y="24"/>
                    <a:pt x="14926" y="0"/>
                    <a:pt x="148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7"/>
            <p:cNvSpPr/>
            <p:nvPr/>
          </p:nvSpPr>
          <p:spPr>
            <a:xfrm>
              <a:off x="6981538" y="-190700"/>
              <a:ext cx="1509950" cy="1449625"/>
            </a:xfrm>
            <a:custGeom>
              <a:rect b="b" l="l" r="r" t="t"/>
              <a:pathLst>
                <a:path extrusionOk="0" h="57985" w="60398">
                  <a:moveTo>
                    <a:pt x="54331" y="0"/>
                  </a:moveTo>
                  <a:cubicBezTo>
                    <a:pt x="54331" y="0"/>
                    <a:pt x="45535" y="11687"/>
                    <a:pt x="35507" y="23820"/>
                  </a:cubicBezTo>
                  <a:cubicBezTo>
                    <a:pt x="25479" y="35935"/>
                    <a:pt x="0" y="44696"/>
                    <a:pt x="10599" y="54742"/>
                  </a:cubicBezTo>
                  <a:cubicBezTo>
                    <a:pt x="12977" y="56996"/>
                    <a:pt x="15775" y="57984"/>
                    <a:pt x="18781" y="57984"/>
                  </a:cubicBezTo>
                  <a:cubicBezTo>
                    <a:pt x="29194" y="57984"/>
                    <a:pt x="42112" y="46129"/>
                    <a:pt x="48800" y="33973"/>
                  </a:cubicBezTo>
                  <a:cubicBezTo>
                    <a:pt x="54920" y="22821"/>
                    <a:pt x="60398" y="7905"/>
                    <a:pt x="60398" y="7905"/>
                  </a:cubicBezTo>
                  <a:lnTo>
                    <a:pt x="543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7"/>
            <p:cNvSpPr/>
            <p:nvPr/>
          </p:nvSpPr>
          <p:spPr>
            <a:xfrm>
              <a:off x="7378088" y="-108975"/>
              <a:ext cx="1044700" cy="1217575"/>
            </a:xfrm>
            <a:custGeom>
              <a:rect b="b" l="l" r="r" t="t"/>
              <a:pathLst>
                <a:path extrusionOk="0" h="48703" w="41788">
                  <a:moveTo>
                    <a:pt x="41262" y="1"/>
                  </a:moveTo>
                  <a:cubicBezTo>
                    <a:pt x="41081" y="1"/>
                    <a:pt x="40906" y="105"/>
                    <a:pt x="40824" y="282"/>
                  </a:cubicBezTo>
                  <a:cubicBezTo>
                    <a:pt x="26514" y="37163"/>
                    <a:pt x="607" y="47708"/>
                    <a:pt x="357" y="47815"/>
                  </a:cubicBezTo>
                  <a:cubicBezTo>
                    <a:pt x="125" y="47904"/>
                    <a:pt x="0" y="48154"/>
                    <a:pt x="89" y="48386"/>
                  </a:cubicBezTo>
                  <a:cubicBezTo>
                    <a:pt x="89" y="48404"/>
                    <a:pt x="89" y="48404"/>
                    <a:pt x="89" y="48404"/>
                  </a:cubicBezTo>
                  <a:cubicBezTo>
                    <a:pt x="158" y="48595"/>
                    <a:pt x="330" y="48702"/>
                    <a:pt x="512" y="48702"/>
                  </a:cubicBezTo>
                  <a:cubicBezTo>
                    <a:pt x="567" y="48702"/>
                    <a:pt x="624" y="48692"/>
                    <a:pt x="678" y="48671"/>
                  </a:cubicBezTo>
                  <a:lnTo>
                    <a:pt x="696" y="48671"/>
                  </a:lnTo>
                  <a:cubicBezTo>
                    <a:pt x="946" y="48564"/>
                    <a:pt x="27246" y="37877"/>
                    <a:pt x="41699" y="621"/>
                  </a:cubicBezTo>
                  <a:cubicBezTo>
                    <a:pt x="41788" y="389"/>
                    <a:pt x="41681" y="122"/>
                    <a:pt x="41431" y="32"/>
                  </a:cubicBezTo>
                  <a:cubicBezTo>
                    <a:pt x="41376" y="11"/>
                    <a:pt x="41319" y="1"/>
                    <a:pt x="412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7"/>
            <p:cNvSpPr/>
            <p:nvPr/>
          </p:nvSpPr>
          <p:spPr>
            <a:xfrm>
              <a:off x="7170663" y="-300875"/>
              <a:ext cx="1180325" cy="921400"/>
            </a:xfrm>
            <a:custGeom>
              <a:rect b="b" l="l" r="r" t="t"/>
              <a:pathLst>
                <a:path extrusionOk="0" h="36856" w="47213">
                  <a:moveTo>
                    <a:pt x="43429" y="0"/>
                  </a:moveTo>
                  <a:cubicBezTo>
                    <a:pt x="31118" y="18467"/>
                    <a:pt x="10635" y="21287"/>
                    <a:pt x="6210" y="24213"/>
                  </a:cubicBezTo>
                  <a:cubicBezTo>
                    <a:pt x="1785" y="27121"/>
                    <a:pt x="0" y="30975"/>
                    <a:pt x="4675" y="35222"/>
                  </a:cubicBezTo>
                  <a:cubicBezTo>
                    <a:pt x="5905" y="36335"/>
                    <a:pt x="7829" y="36856"/>
                    <a:pt x="10161" y="36856"/>
                  </a:cubicBezTo>
                  <a:cubicBezTo>
                    <a:pt x="16723" y="36856"/>
                    <a:pt x="26523" y="32730"/>
                    <a:pt x="33223" y="26068"/>
                  </a:cubicBezTo>
                  <a:cubicBezTo>
                    <a:pt x="43626" y="15702"/>
                    <a:pt x="47212" y="5032"/>
                    <a:pt x="47212" y="5032"/>
                  </a:cubicBezTo>
                  <a:lnTo>
                    <a:pt x="43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7"/>
            <p:cNvSpPr/>
            <p:nvPr/>
          </p:nvSpPr>
          <p:spPr>
            <a:xfrm>
              <a:off x="7329013" y="-246175"/>
              <a:ext cx="989400" cy="764525"/>
            </a:xfrm>
            <a:custGeom>
              <a:rect b="b" l="l" r="r" t="t"/>
              <a:pathLst>
                <a:path extrusionOk="0" h="30581" w="39576">
                  <a:moveTo>
                    <a:pt x="39084" y="1"/>
                  </a:moveTo>
                  <a:cubicBezTo>
                    <a:pt x="38910" y="1"/>
                    <a:pt x="38744" y="104"/>
                    <a:pt x="38666" y="275"/>
                  </a:cubicBezTo>
                  <a:cubicBezTo>
                    <a:pt x="28923" y="23309"/>
                    <a:pt x="661" y="29626"/>
                    <a:pt x="429" y="29661"/>
                  </a:cubicBezTo>
                  <a:cubicBezTo>
                    <a:pt x="179" y="29715"/>
                    <a:pt x="1" y="29947"/>
                    <a:pt x="36" y="30197"/>
                  </a:cubicBezTo>
                  <a:cubicBezTo>
                    <a:pt x="83" y="30416"/>
                    <a:pt x="268" y="30581"/>
                    <a:pt x="482" y="30581"/>
                  </a:cubicBezTo>
                  <a:cubicBezTo>
                    <a:pt x="512" y="30581"/>
                    <a:pt x="541" y="30578"/>
                    <a:pt x="572" y="30571"/>
                  </a:cubicBezTo>
                  <a:cubicBezTo>
                    <a:pt x="857" y="30518"/>
                    <a:pt x="29548" y="24112"/>
                    <a:pt x="39451" y="649"/>
                  </a:cubicBezTo>
                  <a:cubicBezTo>
                    <a:pt x="39576" y="435"/>
                    <a:pt x="39486" y="168"/>
                    <a:pt x="39272" y="43"/>
                  </a:cubicBezTo>
                  <a:cubicBezTo>
                    <a:pt x="39211" y="14"/>
                    <a:pt x="39147" y="1"/>
                    <a:pt x="39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17"/>
          <p:cNvSpPr txBox="1"/>
          <p:nvPr>
            <p:ph idx="1" type="subTitle"/>
          </p:nvPr>
        </p:nvSpPr>
        <p:spPr>
          <a:xfrm>
            <a:off x="2883300" y="2211131"/>
            <a:ext cx="3377400" cy="1183200"/>
          </a:xfrm>
          <a:prstGeom prst="rect">
            <a:avLst/>
          </a:prstGeom>
        </p:spPr>
        <p:txBody>
          <a:bodyPr anchorCtr="0" anchor="ctr" bIns="91425" lIns="91425" spcFirstLastPara="1" rIns="91425" wrap="square" tIns="91425">
            <a:noAutofit/>
          </a:bodyPr>
          <a:lstStyle>
            <a:lvl1pPr lvl="0">
              <a:spcBef>
                <a:spcPts val="0"/>
              </a:spcBef>
              <a:spcAft>
                <a:spcPts val="0"/>
              </a:spcAft>
              <a:buNone/>
              <a:defRPr sz="1600"/>
            </a:lvl1pPr>
            <a:lvl2pPr lvl="1">
              <a:spcBef>
                <a:spcPts val="0"/>
              </a:spcBef>
              <a:spcAft>
                <a:spcPts val="0"/>
              </a:spcAft>
              <a:buNone/>
              <a:defRPr sz="1600"/>
            </a:lvl2pPr>
            <a:lvl3pPr lvl="2">
              <a:spcBef>
                <a:spcPts val="0"/>
              </a:spcBef>
              <a:spcAft>
                <a:spcPts val="0"/>
              </a:spcAft>
              <a:buNone/>
              <a:defRPr sz="1600"/>
            </a:lvl3pPr>
            <a:lvl4pPr lvl="3">
              <a:spcBef>
                <a:spcPts val="0"/>
              </a:spcBef>
              <a:spcAft>
                <a:spcPts val="0"/>
              </a:spcAft>
              <a:buNone/>
              <a:defRPr sz="1600"/>
            </a:lvl4pPr>
            <a:lvl5pPr lvl="4">
              <a:spcBef>
                <a:spcPts val="0"/>
              </a:spcBef>
              <a:spcAft>
                <a:spcPts val="0"/>
              </a:spcAft>
              <a:buNone/>
              <a:defRPr sz="1600"/>
            </a:lvl5pPr>
            <a:lvl6pPr lvl="5">
              <a:spcBef>
                <a:spcPts val="0"/>
              </a:spcBef>
              <a:spcAft>
                <a:spcPts val="0"/>
              </a:spcAft>
              <a:buNone/>
              <a:defRPr sz="1600"/>
            </a:lvl6pPr>
            <a:lvl7pPr lvl="6">
              <a:spcBef>
                <a:spcPts val="0"/>
              </a:spcBef>
              <a:spcAft>
                <a:spcPts val="0"/>
              </a:spcAft>
              <a:buNone/>
              <a:defRPr sz="1600"/>
            </a:lvl7pPr>
            <a:lvl8pPr lvl="7">
              <a:spcBef>
                <a:spcPts val="0"/>
              </a:spcBef>
              <a:spcAft>
                <a:spcPts val="0"/>
              </a:spcAft>
              <a:buNone/>
              <a:defRPr sz="1600"/>
            </a:lvl8pPr>
            <a:lvl9pPr lvl="8">
              <a:spcBef>
                <a:spcPts val="0"/>
              </a:spcBef>
              <a:spcAft>
                <a:spcPts val="0"/>
              </a:spcAft>
              <a:buNone/>
              <a:defRPr sz="16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5">
    <p:spTree>
      <p:nvGrpSpPr>
        <p:cNvPr id="150" name="Shape 150"/>
        <p:cNvGrpSpPr/>
        <p:nvPr/>
      </p:nvGrpSpPr>
      <p:grpSpPr>
        <a:xfrm>
          <a:off x="0" y="0"/>
          <a:ext cx="0" cy="0"/>
          <a:chOff x="0" y="0"/>
          <a:chExt cx="0" cy="0"/>
        </a:xfrm>
      </p:grpSpPr>
      <p:sp>
        <p:nvSpPr>
          <p:cNvPr id="151" name="Google Shape;151;p18"/>
          <p:cNvSpPr/>
          <p:nvPr/>
        </p:nvSpPr>
        <p:spPr>
          <a:xfrm rot="10800000">
            <a:off x="5114776" y="-394445"/>
            <a:ext cx="5118875" cy="3738922"/>
          </a:xfrm>
          <a:custGeom>
            <a:rect b="b" l="l" r="r" t="t"/>
            <a:pathLst>
              <a:path extrusionOk="0" h="241884" w="331158">
                <a:moveTo>
                  <a:pt x="42490" y="16108"/>
                </a:moveTo>
                <a:cubicBezTo>
                  <a:pt x="54238" y="-18372"/>
                  <a:pt x="77669" y="12870"/>
                  <a:pt x="87067" y="16108"/>
                </a:cubicBezTo>
                <a:cubicBezTo>
                  <a:pt x="96465" y="19347"/>
                  <a:pt x="96846" y="27538"/>
                  <a:pt x="98878" y="35539"/>
                </a:cubicBezTo>
                <a:cubicBezTo>
                  <a:pt x="100910" y="43540"/>
                  <a:pt x="92655" y="57510"/>
                  <a:pt x="99259" y="64114"/>
                </a:cubicBezTo>
                <a:cubicBezTo>
                  <a:pt x="105863" y="70718"/>
                  <a:pt x="130120" y="65765"/>
                  <a:pt x="138502" y="75163"/>
                </a:cubicBezTo>
                <a:cubicBezTo>
                  <a:pt x="146884" y="84561"/>
                  <a:pt x="140090" y="112120"/>
                  <a:pt x="149551" y="120502"/>
                </a:cubicBezTo>
                <a:cubicBezTo>
                  <a:pt x="159013" y="128884"/>
                  <a:pt x="185111" y="118851"/>
                  <a:pt x="195271" y="125455"/>
                </a:cubicBezTo>
                <a:cubicBezTo>
                  <a:pt x="205431" y="132059"/>
                  <a:pt x="202129" y="153840"/>
                  <a:pt x="210511" y="160126"/>
                </a:cubicBezTo>
                <a:cubicBezTo>
                  <a:pt x="218893" y="166413"/>
                  <a:pt x="237562" y="155935"/>
                  <a:pt x="245563" y="163174"/>
                </a:cubicBezTo>
                <a:cubicBezTo>
                  <a:pt x="253564" y="170413"/>
                  <a:pt x="249183" y="196131"/>
                  <a:pt x="258517" y="203560"/>
                </a:cubicBezTo>
                <a:cubicBezTo>
                  <a:pt x="267852" y="210990"/>
                  <a:pt x="292934" y="203243"/>
                  <a:pt x="301570" y="207751"/>
                </a:cubicBezTo>
                <a:cubicBezTo>
                  <a:pt x="310206" y="212260"/>
                  <a:pt x="357831" y="228071"/>
                  <a:pt x="310333" y="230611"/>
                </a:cubicBezTo>
                <a:cubicBezTo>
                  <a:pt x="262835" y="233151"/>
                  <a:pt x="61223" y="258742"/>
                  <a:pt x="16582" y="222991"/>
                </a:cubicBezTo>
                <a:cubicBezTo>
                  <a:pt x="-28058" y="187241"/>
                  <a:pt x="30743" y="50589"/>
                  <a:pt x="42490" y="16108"/>
                </a:cubicBezTo>
                <a:close/>
              </a:path>
            </a:pathLst>
          </a:custGeom>
          <a:solidFill>
            <a:schemeClr val="dk1"/>
          </a:solidFill>
          <a:ln>
            <a:noFill/>
          </a:ln>
        </p:spPr>
      </p:sp>
      <p:sp>
        <p:nvSpPr>
          <p:cNvPr id="152" name="Google Shape;152;p18"/>
          <p:cNvSpPr txBox="1"/>
          <p:nvPr>
            <p:ph type="title"/>
          </p:nvPr>
        </p:nvSpPr>
        <p:spPr>
          <a:xfrm>
            <a:off x="718500" y="347290"/>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atin typeface="Helvetica Neue Light"/>
                <a:ea typeface="Helvetica Neue Light"/>
                <a:cs typeface="Helvetica Neue Light"/>
                <a:sym typeface="Helvetica Neue Light"/>
              </a:defRPr>
            </a:lvl2pPr>
            <a:lvl3pPr lvl="2">
              <a:spcBef>
                <a:spcPts val="0"/>
              </a:spcBef>
              <a:spcAft>
                <a:spcPts val="0"/>
              </a:spcAft>
              <a:buNone/>
              <a:defRPr>
                <a:latin typeface="Helvetica Neue Light"/>
                <a:ea typeface="Helvetica Neue Light"/>
                <a:cs typeface="Helvetica Neue Light"/>
                <a:sym typeface="Helvetica Neue Light"/>
              </a:defRPr>
            </a:lvl3pPr>
            <a:lvl4pPr lvl="3">
              <a:spcBef>
                <a:spcPts val="0"/>
              </a:spcBef>
              <a:spcAft>
                <a:spcPts val="0"/>
              </a:spcAft>
              <a:buNone/>
              <a:defRPr>
                <a:latin typeface="Helvetica Neue Light"/>
                <a:ea typeface="Helvetica Neue Light"/>
                <a:cs typeface="Helvetica Neue Light"/>
                <a:sym typeface="Helvetica Neue Light"/>
              </a:defRPr>
            </a:lvl4pPr>
            <a:lvl5pPr lvl="4">
              <a:spcBef>
                <a:spcPts val="0"/>
              </a:spcBef>
              <a:spcAft>
                <a:spcPts val="0"/>
              </a:spcAft>
              <a:buNone/>
              <a:defRPr>
                <a:latin typeface="Helvetica Neue Light"/>
                <a:ea typeface="Helvetica Neue Light"/>
                <a:cs typeface="Helvetica Neue Light"/>
                <a:sym typeface="Helvetica Neue Light"/>
              </a:defRPr>
            </a:lvl5pPr>
            <a:lvl6pPr lvl="5">
              <a:spcBef>
                <a:spcPts val="0"/>
              </a:spcBef>
              <a:spcAft>
                <a:spcPts val="0"/>
              </a:spcAft>
              <a:buNone/>
              <a:defRPr>
                <a:latin typeface="Helvetica Neue Light"/>
                <a:ea typeface="Helvetica Neue Light"/>
                <a:cs typeface="Helvetica Neue Light"/>
                <a:sym typeface="Helvetica Neue Light"/>
              </a:defRPr>
            </a:lvl6pPr>
            <a:lvl7pPr lvl="6">
              <a:spcBef>
                <a:spcPts val="0"/>
              </a:spcBef>
              <a:spcAft>
                <a:spcPts val="0"/>
              </a:spcAft>
              <a:buNone/>
              <a:defRPr>
                <a:latin typeface="Helvetica Neue Light"/>
                <a:ea typeface="Helvetica Neue Light"/>
                <a:cs typeface="Helvetica Neue Light"/>
                <a:sym typeface="Helvetica Neue Light"/>
              </a:defRPr>
            </a:lvl7pPr>
            <a:lvl8pPr lvl="7">
              <a:spcBef>
                <a:spcPts val="0"/>
              </a:spcBef>
              <a:spcAft>
                <a:spcPts val="0"/>
              </a:spcAft>
              <a:buNone/>
              <a:defRPr>
                <a:latin typeface="Helvetica Neue Light"/>
                <a:ea typeface="Helvetica Neue Light"/>
                <a:cs typeface="Helvetica Neue Light"/>
                <a:sym typeface="Helvetica Neue Light"/>
              </a:defRPr>
            </a:lvl8pPr>
            <a:lvl9pPr lvl="8">
              <a:spcBef>
                <a:spcPts val="0"/>
              </a:spcBef>
              <a:spcAft>
                <a:spcPts val="0"/>
              </a:spcAft>
              <a:buNone/>
              <a:defRPr>
                <a:latin typeface="Helvetica Neue Light"/>
                <a:ea typeface="Helvetica Neue Light"/>
                <a:cs typeface="Helvetica Neue Light"/>
                <a:sym typeface="Helvetica Neue Light"/>
              </a:defRPr>
            </a:lvl9pPr>
          </a:lstStyle>
          <a:p/>
        </p:txBody>
      </p:sp>
      <p:sp>
        <p:nvSpPr>
          <p:cNvPr id="153" name="Google Shape;153;p18"/>
          <p:cNvSpPr txBox="1"/>
          <p:nvPr>
            <p:ph idx="1" type="subTitle"/>
          </p:nvPr>
        </p:nvSpPr>
        <p:spPr>
          <a:xfrm>
            <a:off x="2554024" y="2214950"/>
            <a:ext cx="1899000" cy="259800"/>
          </a:xfrm>
          <a:prstGeom prst="rect">
            <a:avLst/>
          </a:prstGeom>
        </p:spPr>
        <p:txBody>
          <a:bodyPr anchorCtr="0" anchor="ctr" bIns="91425" lIns="91425" spcFirstLastPara="1" rIns="91425" wrap="square" tIns="91425">
            <a:noAutofit/>
          </a:bodyPr>
          <a:lstStyle>
            <a:lvl1pPr lvl="0" rtl="0" algn="l">
              <a:spcBef>
                <a:spcPts val="0"/>
              </a:spcBef>
              <a:spcAft>
                <a:spcPts val="0"/>
              </a:spcAft>
              <a:buNone/>
              <a:defRPr b="1" sz="1800">
                <a:solidFill>
                  <a:schemeClr val="accent1"/>
                </a:solidFill>
              </a:defRPr>
            </a:lvl1pPr>
            <a:lvl2pPr lvl="1" rtl="0" algn="l">
              <a:spcBef>
                <a:spcPts val="0"/>
              </a:spcBef>
              <a:spcAft>
                <a:spcPts val="0"/>
              </a:spcAft>
              <a:buNone/>
              <a:defRPr b="1" sz="1800">
                <a:solidFill>
                  <a:schemeClr val="accent1"/>
                </a:solidFill>
              </a:defRPr>
            </a:lvl2pPr>
            <a:lvl3pPr lvl="2" rtl="0" algn="l">
              <a:spcBef>
                <a:spcPts val="0"/>
              </a:spcBef>
              <a:spcAft>
                <a:spcPts val="0"/>
              </a:spcAft>
              <a:buNone/>
              <a:defRPr b="1" sz="1800">
                <a:solidFill>
                  <a:schemeClr val="accent1"/>
                </a:solidFill>
              </a:defRPr>
            </a:lvl3pPr>
            <a:lvl4pPr lvl="3" rtl="0" algn="l">
              <a:spcBef>
                <a:spcPts val="0"/>
              </a:spcBef>
              <a:spcAft>
                <a:spcPts val="0"/>
              </a:spcAft>
              <a:buNone/>
              <a:defRPr b="1" sz="1800">
                <a:solidFill>
                  <a:schemeClr val="accent1"/>
                </a:solidFill>
              </a:defRPr>
            </a:lvl4pPr>
            <a:lvl5pPr lvl="4" rtl="0" algn="l">
              <a:spcBef>
                <a:spcPts val="0"/>
              </a:spcBef>
              <a:spcAft>
                <a:spcPts val="0"/>
              </a:spcAft>
              <a:buNone/>
              <a:defRPr b="1" sz="1800">
                <a:solidFill>
                  <a:schemeClr val="accent1"/>
                </a:solidFill>
              </a:defRPr>
            </a:lvl5pPr>
            <a:lvl6pPr lvl="5" rtl="0" algn="l">
              <a:spcBef>
                <a:spcPts val="0"/>
              </a:spcBef>
              <a:spcAft>
                <a:spcPts val="0"/>
              </a:spcAft>
              <a:buNone/>
              <a:defRPr b="1" sz="1800">
                <a:solidFill>
                  <a:schemeClr val="accent1"/>
                </a:solidFill>
              </a:defRPr>
            </a:lvl6pPr>
            <a:lvl7pPr lvl="6" rtl="0" algn="l">
              <a:spcBef>
                <a:spcPts val="0"/>
              </a:spcBef>
              <a:spcAft>
                <a:spcPts val="0"/>
              </a:spcAft>
              <a:buNone/>
              <a:defRPr b="1" sz="1800">
                <a:solidFill>
                  <a:schemeClr val="accent1"/>
                </a:solidFill>
              </a:defRPr>
            </a:lvl7pPr>
            <a:lvl8pPr lvl="7" rtl="0" algn="l">
              <a:spcBef>
                <a:spcPts val="0"/>
              </a:spcBef>
              <a:spcAft>
                <a:spcPts val="0"/>
              </a:spcAft>
              <a:buNone/>
              <a:defRPr b="1" sz="1800">
                <a:solidFill>
                  <a:schemeClr val="accent1"/>
                </a:solidFill>
              </a:defRPr>
            </a:lvl8pPr>
            <a:lvl9pPr lvl="8" rtl="0" algn="l">
              <a:spcBef>
                <a:spcPts val="0"/>
              </a:spcBef>
              <a:spcAft>
                <a:spcPts val="0"/>
              </a:spcAft>
              <a:buNone/>
              <a:defRPr b="1" sz="1800">
                <a:solidFill>
                  <a:schemeClr val="accent1"/>
                </a:solidFill>
              </a:defRPr>
            </a:lvl9pPr>
          </a:lstStyle>
          <a:p/>
        </p:txBody>
      </p:sp>
      <p:sp>
        <p:nvSpPr>
          <p:cNvPr id="154" name="Google Shape;154;p18"/>
          <p:cNvSpPr txBox="1"/>
          <p:nvPr>
            <p:ph idx="2" type="subTitle"/>
          </p:nvPr>
        </p:nvSpPr>
        <p:spPr>
          <a:xfrm>
            <a:off x="2554039" y="2538626"/>
            <a:ext cx="1770300" cy="903600"/>
          </a:xfrm>
          <a:prstGeom prst="rect">
            <a:avLst/>
          </a:prstGeom>
        </p:spPr>
        <p:txBody>
          <a:bodyPr anchorCtr="0" anchor="ctr" bIns="91425" lIns="91425" spcFirstLastPara="1" rIns="91425" wrap="square" tIns="91425">
            <a:noAutofit/>
          </a:bodyPr>
          <a:lstStyle>
            <a:lvl1pPr lvl="0" rtl="0" algn="l">
              <a:spcBef>
                <a:spcPts val="0"/>
              </a:spcBef>
              <a:spcAft>
                <a:spcPts val="0"/>
              </a:spcAft>
              <a:buNone/>
              <a:defRPr/>
            </a:lvl1pPr>
            <a:lvl2pPr lvl="1" rtl="0" algn="l">
              <a:spcBef>
                <a:spcPts val="0"/>
              </a:spcBef>
              <a:spcAft>
                <a:spcPts val="0"/>
              </a:spcAft>
              <a:buNone/>
              <a:defRPr/>
            </a:lvl2pPr>
            <a:lvl3pPr lvl="2" rtl="0" algn="l">
              <a:spcBef>
                <a:spcPts val="0"/>
              </a:spcBef>
              <a:spcAft>
                <a:spcPts val="0"/>
              </a:spcAft>
              <a:buNone/>
              <a:defRPr/>
            </a:lvl3pPr>
            <a:lvl4pPr lvl="3" rtl="0" algn="l">
              <a:spcBef>
                <a:spcPts val="0"/>
              </a:spcBef>
              <a:spcAft>
                <a:spcPts val="0"/>
              </a:spcAft>
              <a:buNone/>
              <a:defRPr/>
            </a:lvl4pPr>
            <a:lvl5pPr lvl="4" rtl="0" algn="l">
              <a:spcBef>
                <a:spcPts val="0"/>
              </a:spcBef>
              <a:spcAft>
                <a:spcPts val="0"/>
              </a:spcAft>
              <a:buNone/>
              <a:defRPr/>
            </a:lvl5pPr>
            <a:lvl6pPr lvl="5" rtl="0" algn="l">
              <a:spcBef>
                <a:spcPts val="0"/>
              </a:spcBef>
              <a:spcAft>
                <a:spcPts val="0"/>
              </a:spcAft>
              <a:buNone/>
              <a:defRPr/>
            </a:lvl6pPr>
            <a:lvl7pPr lvl="6" rtl="0" algn="l">
              <a:spcBef>
                <a:spcPts val="0"/>
              </a:spcBef>
              <a:spcAft>
                <a:spcPts val="0"/>
              </a:spcAft>
              <a:buNone/>
              <a:defRPr/>
            </a:lvl7pPr>
            <a:lvl8pPr lvl="7" rtl="0" algn="l">
              <a:spcBef>
                <a:spcPts val="0"/>
              </a:spcBef>
              <a:spcAft>
                <a:spcPts val="0"/>
              </a:spcAft>
              <a:buNone/>
              <a:defRPr/>
            </a:lvl8pPr>
            <a:lvl9pPr lvl="8" rtl="0" algn="l">
              <a:spcBef>
                <a:spcPts val="0"/>
              </a:spcBef>
              <a:spcAft>
                <a:spcPts val="0"/>
              </a:spcAft>
              <a:buNone/>
              <a:defRPr/>
            </a:lvl9pPr>
          </a:lstStyle>
          <a:p/>
        </p:txBody>
      </p:sp>
      <p:sp>
        <p:nvSpPr>
          <p:cNvPr id="155" name="Google Shape;155;p18"/>
          <p:cNvSpPr txBox="1"/>
          <p:nvPr>
            <p:ph idx="3" type="subTitle"/>
          </p:nvPr>
        </p:nvSpPr>
        <p:spPr>
          <a:xfrm>
            <a:off x="4690974" y="2214950"/>
            <a:ext cx="1899000" cy="2598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b="1" sz="1800">
                <a:solidFill>
                  <a:schemeClr val="accent1"/>
                </a:solidFill>
              </a:defRPr>
            </a:lvl1pPr>
            <a:lvl2pPr lvl="1" rtl="0" algn="r">
              <a:spcBef>
                <a:spcPts val="0"/>
              </a:spcBef>
              <a:spcAft>
                <a:spcPts val="0"/>
              </a:spcAft>
              <a:buNone/>
              <a:defRPr b="1" sz="1800">
                <a:solidFill>
                  <a:schemeClr val="accent1"/>
                </a:solidFill>
              </a:defRPr>
            </a:lvl2pPr>
            <a:lvl3pPr lvl="2" rtl="0" algn="r">
              <a:spcBef>
                <a:spcPts val="0"/>
              </a:spcBef>
              <a:spcAft>
                <a:spcPts val="0"/>
              </a:spcAft>
              <a:buNone/>
              <a:defRPr b="1" sz="1800">
                <a:solidFill>
                  <a:schemeClr val="accent1"/>
                </a:solidFill>
              </a:defRPr>
            </a:lvl3pPr>
            <a:lvl4pPr lvl="3" rtl="0" algn="r">
              <a:spcBef>
                <a:spcPts val="0"/>
              </a:spcBef>
              <a:spcAft>
                <a:spcPts val="0"/>
              </a:spcAft>
              <a:buNone/>
              <a:defRPr b="1" sz="1800">
                <a:solidFill>
                  <a:schemeClr val="accent1"/>
                </a:solidFill>
              </a:defRPr>
            </a:lvl4pPr>
            <a:lvl5pPr lvl="4" rtl="0" algn="r">
              <a:spcBef>
                <a:spcPts val="0"/>
              </a:spcBef>
              <a:spcAft>
                <a:spcPts val="0"/>
              </a:spcAft>
              <a:buNone/>
              <a:defRPr b="1" sz="1800">
                <a:solidFill>
                  <a:schemeClr val="accent1"/>
                </a:solidFill>
              </a:defRPr>
            </a:lvl5pPr>
            <a:lvl6pPr lvl="5" rtl="0" algn="r">
              <a:spcBef>
                <a:spcPts val="0"/>
              </a:spcBef>
              <a:spcAft>
                <a:spcPts val="0"/>
              </a:spcAft>
              <a:buNone/>
              <a:defRPr b="1" sz="1800">
                <a:solidFill>
                  <a:schemeClr val="accent1"/>
                </a:solidFill>
              </a:defRPr>
            </a:lvl6pPr>
            <a:lvl7pPr lvl="6" rtl="0" algn="r">
              <a:spcBef>
                <a:spcPts val="0"/>
              </a:spcBef>
              <a:spcAft>
                <a:spcPts val="0"/>
              </a:spcAft>
              <a:buNone/>
              <a:defRPr b="1" sz="1800">
                <a:solidFill>
                  <a:schemeClr val="accent1"/>
                </a:solidFill>
              </a:defRPr>
            </a:lvl7pPr>
            <a:lvl8pPr lvl="7" rtl="0" algn="r">
              <a:spcBef>
                <a:spcPts val="0"/>
              </a:spcBef>
              <a:spcAft>
                <a:spcPts val="0"/>
              </a:spcAft>
              <a:buNone/>
              <a:defRPr b="1" sz="1800">
                <a:solidFill>
                  <a:schemeClr val="accent1"/>
                </a:solidFill>
              </a:defRPr>
            </a:lvl8pPr>
            <a:lvl9pPr lvl="8" rtl="0" algn="r">
              <a:spcBef>
                <a:spcPts val="0"/>
              </a:spcBef>
              <a:spcAft>
                <a:spcPts val="0"/>
              </a:spcAft>
              <a:buNone/>
              <a:defRPr b="1" sz="1800">
                <a:solidFill>
                  <a:schemeClr val="accent1"/>
                </a:solidFill>
              </a:defRPr>
            </a:lvl9pPr>
          </a:lstStyle>
          <a:p/>
        </p:txBody>
      </p:sp>
      <p:sp>
        <p:nvSpPr>
          <p:cNvPr id="156" name="Google Shape;156;p18"/>
          <p:cNvSpPr txBox="1"/>
          <p:nvPr>
            <p:ph idx="4" type="subTitle"/>
          </p:nvPr>
        </p:nvSpPr>
        <p:spPr>
          <a:xfrm>
            <a:off x="4819665" y="2538626"/>
            <a:ext cx="1770300" cy="9036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a:lvl1pPr>
            <a:lvl2pPr lvl="1" rtl="0" algn="r">
              <a:spcBef>
                <a:spcPts val="0"/>
              </a:spcBef>
              <a:spcAft>
                <a:spcPts val="0"/>
              </a:spcAft>
              <a:buNone/>
              <a:defRPr/>
            </a:lvl2pPr>
            <a:lvl3pPr lvl="2" rtl="0" algn="r">
              <a:spcBef>
                <a:spcPts val="0"/>
              </a:spcBef>
              <a:spcAft>
                <a:spcPts val="0"/>
              </a:spcAft>
              <a:buNone/>
              <a:defRPr/>
            </a:lvl3pPr>
            <a:lvl4pPr lvl="3" rtl="0" algn="r">
              <a:spcBef>
                <a:spcPts val="0"/>
              </a:spcBef>
              <a:spcAft>
                <a:spcPts val="0"/>
              </a:spcAft>
              <a:buNone/>
              <a:defRPr/>
            </a:lvl4pPr>
            <a:lvl5pPr lvl="4" rtl="0" algn="r">
              <a:spcBef>
                <a:spcPts val="0"/>
              </a:spcBef>
              <a:spcAft>
                <a:spcPts val="0"/>
              </a:spcAft>
              <a:buNone/>
              <a:defRPr/>
            </a:lvl5pPr>
            <a:lvl6pPr lvl="5" rtl="0" algn="r">
              <a:spcBef>
                <a:spcPts val="0"/>
              </a:spcBef>
              <a:spcAft>
                <a:spcPts val="0"/>
              </a:spcAft>
              <a:buNone/>
              <a:defRPr/>
            </a:lvl6pPr>
            <a:lvl7pPr lvl="6" rtl="0" algn="r">
              <a:spcBef>
                <a:spcPts val="0"/>
              </a:spcBef>
              <a:spcAft>
                <a:spcPts val="0"/>
              </a:spcAft>
              <a:buNone/>
              <a:defRPr/>
            </a:lvl7pPr>
            <a:lvl8pPr lvl="7" rtl="0" algn="r">
              <a:spcBef>
                <a:spcPts val="0"/>
              </a:spcBef>
              <a:spcAft>
                <a:spcPts val="0"/>
              </a:spcAft>
              <a:buNone/>
              <a:defRPr/>
            </a:lvl8pPr>
            <a:lvl9pPr lvl="8" rtl="0" algn="r">
              <a:spcBef>
                <a:spcPts val="0"/>
              </a:spcBef>
              <a:spcAft>
                <a:spcPts val="0"/>
              </a:spcAft>
              <a:buNone/>
              <a:defRPr/>
            </a:lvl9pPr>
          </a:lstStyle>
          <a:p/>
        </p:txBody>
      </p:sp>
      <p:sp>
        <p:nvSpPr>
          <p:cNvPr id="157" name="Google Shape;157;p18"/>
          <p:cNvSpPr/>
          <p:nvPr/>
        </p:nvSpPr>
        <p:spPr>
          <a:xfrm rot="-7126212">
            <a:off x="-3438667" y="2453900"/>
            <a:ext cx="5119108" cy="3739092"/>
          </a:xfrm>
          <a:custGeom>
            <a:rect b="b" l="l" r="r" t="t"/>
            <a:pathLst>
              <a:path extrusionOk="0" h="241884" w="331158">
                <a:moveTo>
                  <a:pt x="42490" y="16108"/>
                </a:moveTo>
                <a:cubicBezTo>
                  <a:pt x="54238" y="-18372"/>
                  <a:pt x="77669" y="12870"/>
                  <a:pt x="87067" y="16108"/>
                </a:cubicBezTo>
                <a:cubicBezTo>
                  <a:pt x="96465" y="19347"/>
                  <a:pt x="96846" y="27538"/>
                  <a:pt x="98878" y="35539"/>
                </a:cubicBezTo>
                <a:cubicBezTo>
                  <a:pt x="100910" y="43540"/>
                  <a:pt x="92655" y="57510"/>
                  <a:pt x="99259" y="64114"/>
                </a:cubicBezTo>
                <a:cubicBezTo>
                  <a:pt x="105863" y="70718"/>
                  <a:pt x="130120" y="65765"/>
                  <a:pt x="138502" y="75163"/>
                </a:cubicBezTo>
                <a:cubicBezTo>
                  <a:pt x="146884" y="84561"/>
                  <a:pt x="140090" y="112120"/>
                  <a:pt x="149551" y="120502"/>
                </a:cubicBezTo>
                <a:cubicBezTo>
                  <a:pt x="159013" y="128884"/>
                  <a:pt x="185111" y="118851"/>
                  <a:pt x="195271" y="125455"/>
                </a:cubicBezTo>
                <a:cubicBezTo>
                  <a:pt x="205431" y="132059"/>
                  <a:pt x="202129" y="153840"/>
                  <a:pt x="210511" y="160126"/>
                </a:cubicBezTo>
                <a:cubicBezTo>
                  <a:pt x="218893" y="166413"/>
                  <a:pt x="237562" y="155935"/>
                  <a:pt x="245563" y="163174"/>
                </a:cubicBezTo>
                <a:cubicBezTo>
                  <a:pt x="253564" y="170413"/>
                  <a:pt x="249183" y="196131"/>
                  <a:pt x="258517" y="203560"/>
                </a:cubicBezTo>
                <a:cubicBezTo>
                  <a:pt x="267852" y="210990"/>
                  <a:pt x="292934" y="203243"/>
                  <a:pt x="301570" y="207751"/>
                </a:cubicBezTo>
                <a:cubicBezTo>
                  <a:pt x="310206" y="212260"/>
                  <a:pt x="357831" y="228071"/>
                  <a:pt x="310333" y="230611"/>
                </a:cubicBezTo>
                <a:cubicBezTo>
                  <a:pt x="262835" y="233151"/>
                  <a:pt x="61223" y="258742"/>
                  <a:pt x="16582" y="222991"/>
                </a:cubicBezTo>
                <a:cubicBezTo>
                  <a:pt x="-28058" y="187241"/>
                  <a:pt x="30743" y="50589"/>
                  <a:pt x="42490" y="16108"/>
                </a:cubicBezTo>
                <a:close/>
              </a:path>
            </a:pathLst>
          </a:custGeom>
          <a:solidFill>
            <a:schemeClr val="dk1"/>
          </a:solid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7">
    <p:bg>
      <p:bgPr>
        <a:solidFill>
          <a:schemeClr val="lt1"/>
        </a:solidFill>
      </p:bgPr>
    </p:bg>
    <p:spTree>
      <p:nvGrpSpPr>
        <p:cNvPr id="158" name="Shape 158"/>
        <p:cNvGrpSpPr/>
        <p:nvPr/>
      </p:nvGrpSpPr>
      <p:grpSpPr>
        <a:xfrm>
          <a:off x="0" y="0"/>
          <a:ext cx="0" cy="0"/>
          <a:chOff x="0" y="0"/>
          <a:chExt cx="0" cy="0"/>
        </a:xfrm>
      </p:grpSpPr>
      <p:sp>
        <p:nvSpPr>
          <p:cNvPr id="159" name="Google Shape;159;p19"/>
          <p:cNvSpPr/>
          <p:nvPr/>
        </p:nvSpPr>
        <p:spPr>
          <a:xfrm rot="-5400000">
            <a:off x="-1863306" y="2265115"/>
            <a:ext cx="4812353" cy="1390524"/>
          </a:xfrm>
          <a:custGeom>
            <a:rect b="b" l="l" r="r" t="t"/>
            <a:pathLst>
              <a:path extrusionOk="0" h="85729" w="259461">
                <a:moveTo>
                  <a:pt x="103746" y="0"/>
                </a:moveTo>
                <a:cubicBezTo>
                  <a:pt x="78232" y="0"/>
                  <a:pt x="52742" y="867"/>
                  <a:pt x="27335" y="3262"/>
                </a:cubicBezTo>
                <a:cubicBezTo>
                  <a:pt x="21734" y="3784"/>
                  <a:pt x="15983" y="4382"/>
                  <a:pt x="10979" y="6846"/>
                </a:cubicBezTo>
                <a:cubicBezTo>
                  <a:pt x="5900" y="9311"/>
                  <a:pt x="1494" y="13867"/>
                  <a:pt x="822" y="19468"/>
                </a:cubicBezTo>
                <a:cubicBezTo>
                  <a:pt x="0" y="26937"/>
                  <a:pt x="5900" y="33584"/>
                  <a:pt x="12473" y="37094"/>
                </a:cubicBezTo>
                <a:cubicBezTo>
                  <a:pt x="19045" y="40605"/>
                  <a:pt x="26514" y="42024"/>
                  <a:pt x="33235" y="45384"/>
                </a:cubicBezTo>
                <a:cubicBezTo>
                  <a:pt x="42048" y="49716"/>
                  <a:pt x="49069" y="57185"/>
                  <a:pt x="54895" y="65102"/>
                </a:cubicBezTo>
                <a:cubicBezTo>
                  <a:pt x="58554" y="70105"/>
                  <a:pt x="61840" y="75334"/>
                  <a:pt x="66396" y="79441"/>
                </a:cubicBezTo>
                <a:cubicBezTo>
                  <a:pt x="70393" y="83044"/>
                  <a:pt x="75538" y="85728"/>
                  <a:pt x="80825" y="85728"/>
                </a:cubicBezTo>
                <a:cubicBezTo>
                  <a:pt x="81565" y="85728"/>
                  <a:pt x="82308" y="85676"/>
                  <a:pt x="83051" y="85565"/>
                </a:cubicBezTo>
                <a:cubicBezTo>
                  <a:pt x="88802" y="84744"/>
                  <a:pt x="93507" y="80711"/>
                  <a:pt x="97839" y="76827"/>
                </a:cubicBezTo>
                <a:cubicBezTo>
                  <a:pt x="113449" y="62189"/>
                  <a:pt x="131672" y="42546"/>
                  <a:pt x="153779" y="39484"/>
                </a:cubicBezTo>
                <a:cubicBezTo>
                  <a:pt x="154078" y="39484"/>
                  <a:pt x="154377" y="39410"/>
                  <a:pt x="154676" y="39335"/>
                </a:cubicBezTo>
                <a:cubicBezTo>
                  <a:pt x="158778" y="38840"/>
                  <a:pt x="162892" y="38686"/>
                  <a:pt x="167012" y="38686"/>
                </a:cubicBezTo>
                <a:cubicBezTo>
                  <a:pt x="173469" y="38686"/>
                  <a:pt x="179943" y="39065"/>
                  <a:pt x="186417" y="39111"/>
                </a:cubicBezTo>
                <a:cubicBezTo>
                  <a:pt x="197994" y="39111"/>
                  <a:pt x="209719" y="37916"/>
                  <a:pt x="220549" y="33883"/>
                </a:cubicBezTo>
                <a:cubicBezTo>
                  <a:pt x="228316" y="30970"/>
                  <a:pt x="259460" y="11626"/>
                  <a:pt x="237951" y="6622"/>
                </a:cubicBezTo>
                <a:cubicBezTo>
                  <a:pt x="226823" y="4008"/>
                  <a:pt x="215246" y="3486"/>
                  <a:pt x="203819" y="2963"/>
                </a:cubicBezTo>
                <a:cubicBezTo>
                  <a:pt x="170512" y="1482"/>
                  <a:pt x="137109" y="0"/>
                  <a:pt x="103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txBox="1"/>
          <p:nvPr>
            <p:ph type="title"/>
          </p:nvPr>
        </p:nvSpPr>
        <p:spPr>
          <a:xfrm>
            <a:off x="718400" y="357727"/>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61" name="Google Shape;161;p19"/>
          <p:cNvSpPr/>
          <p:nvPr/>
        </p:nvSpPr>
        <p:spPr>
          <a:xfrm rot="-1213025">
            <a:off x="7174966" y="433548"/>
            <a:ext cx="5459327" cy="5145149"/>
          </a:xfrm>
          <a:custGeom>
            <a:rect b="b" l="l" r="r" t="t"/>
            <a:pathLst>
              <a:path extrusionOk="0" h="166173" w="176320">
                <a:moveTo>
                  <a:pt x="111116" y="1"/>
                </a:moveTo>
                <a:cubicBezTo>
                  <a:pt x="108722" y="1"/>
                  <a:pt x="106376" y="333"/>
                  <a:pt x="104144" y="1200"/>
                </a:cubicBezTo>
                <a:cubicBezTo>
                  <a:pt x="97500" y="3795"/>
                  <a:pt x="99358" y="8213"/>
                  <a:pt x="92238" y="13987"/>
                </a:cubicBezTo>
                <a:cubicBezTo>
                  <a:pt x="82748" y="21690"/>
                  <a:pt x="73414" y="18750"/>
                  <a:pt x="69806" y="24429"/>
                </a:cubicBezTo>
                <a:cubicBezTo>
                  <a:pt x="65222" y="31620"/>
                  <a:pt x="78653" y="38835"/>
                  <a:pt x="74378" y="45991"/>
                </a:cubicBezTo>
                <a:cubicBezTo>
                  <a:pt x="70128" y="53135"/>
                  <a:pt x="54709" y="49456"/>
                  <a:pt x="48411" y="57028"/>
                </a:cubicBezTo>
                <a:cubicBezTo>
                  <a:pt x="42243" y="64422"/>
                  <a:pt x="54150" y="71316"/>
                  <a:pt x="51518" y="83412"/>
                </a:cubicBezTo>
                <a:cubicBezTo>
                  <a:pt x="48589" y="96807"/>
                  <a:pt x="32052" y="97009"/>
                  <a:pt x="18348" y="114214"/>
                </a:cubicBezTo>
                <a:cubicBezTo>
                  <a:pt x="15597" y="117678"/>
                  <a:pt x="0" y="137264"/>
                  <a:pt x="9204" y="151194"/>
                </a:cubicBezTo>
                <a:cubicBezTo>
                  <a:pt x="18800" y="165708"/>
                  <a:pt x="49947" y="165970"/>
                  <a:pt x="73235" y="166161"/>
                </a:cubicBezTo>
                <a:cubicBezTo>
                  <a:pt x="73902" y="166161"/>
                  <a:pt x="74950" y="166172"/>
                  <a:pt x="76319" y="166172"/>
                </a:cubicBezTo>
                <a:cubicBezTo>
                  <a:pt x="81320" y="166161"/>
                  <a:pt x="126325" y="165732"/>
                  <a:pt x="128659" y="154647"/>
                </a:cubicBezTo>
                <a:cubicBezTo>
                  <a:pt x="129885" y="148849"/>
                  <a:pt x="118372" y="145265"/>
                  <a:pt x="119658" y="137919"/>
                </a:cubicBezTo>
                <a:cubicBezTo>
                  <a:pt x="120706" y="131918"/>
                  <a:pt x="128790" y="131942"/>
                  <a:pt x="134279" y="122905"/>
                </a:cubicBezTo>
                <a:cubicBezTo>
                  <a:pt x="138624" y="115785"/>
                  <a:pt x="134826" y="113737"/>
                  <a:pt x="138422" y="107177"/>
                </a:cubicBezTo>
                <a:cubicBezTo>
                  <a:pt x="145328" y="94568"/>
                  <a:pt x="162116" y="97081"/>
                  <a:pt x="166437" y="84293"/>
                </a:cubicBezTo>
                <a:cubicBezTo>
                  <a:pt x="167069" y="82412"/>
                  <a:pt x="167378" y="80971"/>
                  <a:pt x="167307" y="79245"/>
                </a:cubicBezTo>
                <a:cubicBezTo>
                  <a:pt x="166926" y="71065"/>
                  <a:pt x="157567" y="66160"/>
                  <a:pt x="157853" y="52599"/>
                </a:cubicBezTo>
                <a:cubicBezTo>
                  <a:pt x="158246" y="33942"/>
                  <a:pt x="176320" y="24762"/>
                  <a:pt x="169866" y="17380"/>
                </a:cubicBezTo>
                <a:cubicBezTo>
                  <a:pt x="166152" y="13142"/>
                  <a:pt x="160330" y="16344"/>
                  <a:pt x="143566" y="9903"/>
                </a:cubicBezTo>
                <a:cubicBezTo>
                  <a:pt x="134314" y="6343"/>
                  <a:pt x="132505" y="4010"/>
                  <a:pt x="123551" y="1926"/>
                </a:cubicBezTo>
                <a:cubicBezTo>
                  <a:pt x="119493" y="985"/>
                  <a:pt x="115234" y="1"/>
                  <a:pt x="111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txBox="1"/>
          <p:nvPr>
            <p:ph idx="1" type="subTitle"/>
          </p:nvPr>
        </p:nvSpPr>
        <p:spPr>
          <a:xfrm>
            <a:off x="4421795" y="1502600"/>
            <a:ext cx="3440700" cy="644700"/>
          </a:xfrm>
          <a:prstGeom prst="rect">
            <a:avLst/>
          </a:prstGeom>
        </p:spPr>
        <p:txBody>
          <a:bodyPr anchorCtr="0" anchor="t" bIns="91425" lIns="91425" spcFirstLastPara="1" rIns="91425" wrap="square" tIns="91425">
            <a:noAutofit/>
          </a:bodyPr>
          <a:lstStyle>
            <a:lvl1pPr lvl="0" algn="l">
              <a:spcBef>
                <a:spcPts val="0"/>
              </a:spcBef>
              <a:spcAft>
                <a:spcPts val="0"/>
              </a:spcAft>
              <a:buNone/>
              <a:defRPr/>
            </a:lvl1pPr>
            <a:lvl2pPr lvl="1" algn="l">
              <a:spcBef>
                <a:spcPts val="0"/>
              </a:spcBef>
              <a:spcAft>
                <a:spcPts val="0"/>
              </a:spcAft>
              <a:buNone/>
              <a:defRPr/>
            </a:lvl2pPr>
            <a:lvl3pPr lvl="2" algn="l">
              <a:spcBef>
                <a:spcPts val="0"/>
              </a:spcBef>
              <a:spcAft>
                <a:spcPts val="0"/>
              </a:spcAft>
              <a:buNone/>
              <a:defRPr/>
            </a:lvl3pPr>
            <a:lvl4pPr lvl="3" algn="l">
              <a:spcBef>
                <a:spcPts val="0"/>
              </a:spcBef>
              <a:spcAft>
                <a:spcPts val="0"/>
              </a:spcAft>
              <a:buNone/>
              <a:defRPr/>
            </a:lvl4pPr>
            <a:lvl5pPr lvl="4" algn="l">
              <a:spcBef>
                <a:spcPts val="0"/>
              </a:spcBef>
              <a:spcAft>
                <a:spcPts val="0"/>
              </a:spcAft>
              <a:buNone/>
              <a:defRPr/>
            </a:lvl5pPr>
            <a:lvl6pPr lvl="5" algn="l">
              <a:spcBef>
                <a:spcPts val="0"/>
              </a:spcBef>
              <a:spcAft>
                <a:spcPts val="0"/>
              </a:spcAft>
              <a:buNone/>
              <a:defRPr/>
            </a:lvl6pPr>
            <a:lvl7pPr lvl="6" algn="l">
              <a:spcBef>
                <a:spcPts val="0"/>
              </a:spcBef>
              <a:spcAft>
                <a:spcPts val="0"/>
              </a:spcAft>
              <a:buNone/>
              <a:defRPr/>
            </a:lvl7pPr>
            <a:lvl8pPr lvl="7" algn="l">
              <a:spcBef>
                <a:spcPts val="0"/>
              </a:spcBef>
              <a:spcAft>
                <a:spcPts val="0"/>
              </a:spcAft>
              <a:buNone/>
              <a:defRPr/>
            </a:lvl8pPr>
            <a:lvl9pPr lvl="8" algn="l">
              <a:spcBef>
                <a:spcPts val="0"/>
              </a:spcBef>
              <a:spcAft>
                <a:spcPts val="0"/>
              </a:spcAft>
              <a:buNone/>
              <a:defRPr/>
            </a:lvl9pPr>
          </a:lstStyle>
          <a:p/>
        </p:txBody>
      </p:sp>
      <p:sp>
        <p:nvSpPr>
          <p:cNvPr id="163" name="Google Shape;163;p19"/>
          <p:cNvSpPr txBox="1"/>
          <p:nvPr>
            <p:ph idx="2" type="subTitle"/>
          </p:nvPr>
        </p:nvSpPr>
        <p:spPr>
          <a:xfrm>
            <a:off x="4421795" y="2593550"/>
            <a:ext cx="3440700" cy="644700"/>
          </a:xfrm>
          <a:prstGeom prst="rect">
            <a:avLst/>
          </a:prstGeom>
        </p:spPr>
        <p:txBody>
          <a:bodyPr anchorCtr="0" anchor="t" bIns="91425" lIns="91425" spcFirstLastPara="1" rIns="91425" wrap="square" tIns="91425">
            <a:noAutofit/>
          </a:bodyPr>
          <a:lstStyle>
            <a:lvl1pPr lvl="0" rtl="0" algn="l">
              <a:spcBef>
                <a:spcPts val="0"/>
              </a:spcBef>
              <a:spcAft>
                <a:spcPts val="0"/>
              </a:spcAft>
              <a:buNone/>
              <a:defRPr/>
            </a:lvl1pPr>
            <a:lvl2pPr lvl="1" rtl="0" algn="l">
              <a:spcBef>
                <a:spcPts val="0"/>
              </a:spcBef>
              <a:spcAft>
                <a:spcPts val="0"/>
              </a:spcAft>
              <a:buNone/>
              <a:defRPr/>
            </a:lvl2pPr>
            <a:lvl3pPr lvl="2" rtl="0" algn="l">
              <a:spcBef>
                <a:spcPts val="0"/>
              </a:spcBef>
              <a:spcAft>
                <a:spcPts val="0"/>
              </a:spcAft>
              <a:buNone/>
              <a:defRPr/>
            </a:lvl3pPr>
            <a:lvl4pPr lvl="3" rtl="0" algn="l">
              <a:spcBef>
                <a:spcPts val="0"/>
              </a:spcBef>
              <a:spcAft>
                <a:spcPts val="0"/>
              </a:spcAft>
              <a:buNone/>
              <a:defRPr/>
            </a:lvl4pPr>
            <a:lvl5pPr lvl="4" rtl="0" algn="l">
              <a:spcBef>
                <a:spcPts val="0"/>
              </a:spcBef>
              <a:spcAft>
                <a:spcPts val="0"/>
              </a:spcAft>
              <a:buNone/>
              <a:defRPr/>
            </a:lvl5pPr>
            <a:lvl6pPr lvl="5" rtl="0" algn="l">
              <a:spcBef>
                <a:spcPts val="0"/>
              </a:spcBef>
              <a:spcAft>
                <a:spcPts val="0"/>
              </a:spcAft>
              <a:buNone/>
              <a:defRPr/>
            </a:lvl6pPr>
            <a:lvl7pPr lvl="6" rtl="0" algn="l">
              <a:spcBef>
                <a:spcPts val="0"/>
              </a:spcBef>
              <a:spcAft>
                <a:spcPts val="0"/>
              </a:spcAft>
              <a:buNone/>
              <a:defRPr/>
            </a:lvl7pPr>
            <a:lvl8pPr lvl="7" rtl="0" algn="l">
              <a:spcBef>
                <a:spcPts val="0"/>
              </a:spcBef>
              <a:spcAft>
                <a:spcPts val="0"/>
              </a:spcAft>
              <a:buNone/>
              <a:defRPr/>
            </a:lvl8pPr>
            <a:lvl9pPr lvl="8" rtl="0" algn="l">
              <a:spcBef>
                <a:spcPts val="0"/>
              </a:spcBef>
              <a:spcAft>
                <a:spcPts val="0"/>
              </a:spcAft>
              <a:buNone/>
              <a:defRPr/>
            </a:lvl9pPr>
          </a:lstStyle>
          <a:p/>
        </p:txBody>
      </p:sp>
      <p:sp>
        <p:nvSpPr>
          <p:cNvPr id="164" name="Google Shape;164;p19"/>
          <p:cNvSpPr txBox="1"/>
          <p:nvPr>
            <p:ph idx="3" type="subTitle"/>
          </p:nvPr>
        </p:nvSpPr>
        <p:spPr>
          <a:xfrm>
            <a:off x="4421795" y="3684500"/>
            <a:ext cx="3440700" cy="644700"/>
          </a:xfrm>
          <a:prstGeom prst="rect">
            <a:avLst/>
          </a:prstGeom>
        </p:spPr>
        <p:txBody>
          <a:bodyPr anchorCtr="0" anchor="t" bIns="91425" lIns="91425" spcFirstLastPara="1" rIns="91425" wrap="square" tIns="91425">
            <a:noAutofit/>
          </a:bodyPr>
          <a:lstStyle>
            <a:lvl1pPr lvl="0" rtl="0" algn="l">
              <a:spcBef>
                <a:spcPts val="0"/>
              </a:spcBef>
              <a:spcAft>
                <a:spcPts val="0"/>
              </a:spcAft>
              <a:buNone/>
              <a:defRPr/>
            </a:lvl1pPr>
            <a:lvl2pPr lvl="1" rtl="0" algn="l">
              <a:spcBef>
                <a:spcPts val="0"/>
              </a:spcBef>
              <a:spcAft>
                <a:spcPts val="0"/>
              </a:spcAft>
              <a:buNone/>
              <a:defRPr/>
            </a:lvl2pPr>
            <a:lvl3pPr lvl="2" rtl="0" algn="l">
              <a:spcBef>
                <a:spcPts val="0"/>
              </a:spcBef>
              <a:spcAft>
                <a:spcPts val="0"/>
              </a:spcAft>
              <a:buNone/>
              <a:defRPr/>
            </a:lvl3pPr>
            <a:lvl4pPr lvl="3" rtl="0" algn="l">
              <a:spcBef>
                <a:spcPts val="0"/>
              </a:spcBef>
              <a:spcAft>
                <a:spcPts val="0"/>
              </a:spcAft>
              <a:buNone/>
              <a:defRPr/>
            </a:lvl4pPr>
            <a:lvl5pPr lvl="4" rtl="0" algn="l">
              <a:spcBef>
                <a:spcPts val="0"/>
              </a:spcBef>
              <a:spcAft>
                <a:spcPts val="0"/>
              </a:spcAft>
              <a:buNone/>
              <a:defRPr/>
            </a:lvl5pPr>
            <a:lvl6pPr lvl="5" rtl="0" algn="l">
              <a:spcBef>
                <a:spcPts val="0"/>
              </a:spcBef>
              <a:spcAft>
                <a:spcPts val="0"/>
              </a:spcAft>
              <a:buNone/>
              <a:defRPr/>
            </a:lvl6pPr>
            <a:lvl7pPr lvl="6" rtl="0" algn="l">
              <a:spcBef>
                <a:spcPts val="0"/>
              </a:spcBef>
              <a:spcAft>
                <a:spcPts val="0"/>
              </a:spcAft>
              <a:buNone/>
              <a:defRPr/>
            </a:lvl7pPr>
            <a:lvl8pPr lvl="7" rtl="0" algn="l">
              <a:spcBef>
                <a:spcPts val="0"/>
              </a:spcBef>
              <a:spcAft>
                <a:spcPts val="0"/>
              </a:spcAft>
              <a:buNone/>
              <a:defRPr/>
            </a:lvl8pPr>
            <a:lvl9pPr lvl="8" rtl="0" algn="l">
              <a:spcBef>
                <a:spcPts val="0"/>
              </a:spcBef>
              <a:spcAft>
                <a:spcPts val="0"/>
              </a:spcAft>
              <a:buNone/>
              <a:defRPr/>
            </a:lvl9pPr>
          </a:lstStyle>
          <a:p/>
        </p:txBody>
      </p:sp>
      <p:sp>
        <p:nvSpPr>
          <p:cNvPr id="165" name="Google Shape;165;p19"/>
          <p:cNvSpPr txBox="1"/>
          <p:nvPr>
            <p:ph idx="4" type="subTitle"/>
          </p:nvPr>
        </p:nvSpPr>
        <p:spPr>
          <a:xfrm>
            <a:off x="1646905" y="1653580"/>
            <a:ext cx="1708800" cy="4461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sz="1800">
                <a:solidFill>
                  <a:schemeClr val="accent1"/>
                </a:solidFill>
              </a:defRPr>
            </a:lvl1pPr>
            <a:lvl2pPr lvl="1" rtl="0">
              <a:spcBef>
                <a:spcPts val="0"/>
              </a:spcBef>
              <a:spcAft>
                <a:spcPts val="0"/>
              </a:spcAft>
              <a:buNone/>
              <a:defRPr b="1" sz="1800">
                <a:solidFill>
                  <a:schemeClr val="accent1"/>
                </a:solidFill>
              </a:defRPr>
            </a:lvl2pPr>
            <a:lvl3pPr lvl="2" rtl="0">
              <a:spcBef>
                <a:spcPts val="0"/>
              </a:spcBef>
              <a:spcAft>
                <a:spcPts val="0"/>
              </a:spcAft>
              <a:buNone/>
              <a:defRPr b="1" sz="1800">
                <a:solidFill>
                  <a:schemeClr val="accent1"/>
                </a:solidFill>
              </a:defRPr>
            </a:lvl3pPr>
            <a:lvl4pPr lvl="3" rtl="0">
              <a:spcBef>
                <a:spcPts val="0"/>
              </a:spcBef>
              <a:spcAft>
                <a:spcPts val="0"/>
              </a:spcAft>
              <a:buNone/>
              <a:defRPr b="1" sz="1800">
                <a:solidFill>
                  <a:schemeClr val="accent1"/>
                </a:solidFill>
              </a:defRPr>
            </a:lvl4pPr>
            <a:lvl5pPr lvl="4" rtl="0">
              <a:spcBef>
                <a:spcPts val="0"/>
              </a:spcBef>
              <a:spcAft>
                <a:spcPts val="0"/>
              </a:spcAft>
              <a:buNone/>
              <a:defRPr b="1" sz="1800">
                <a:solidFill>
                  <a:schemeClr val="accent1"/>
                </a:solidFill>
              </a:defRPr>
            </a:lvl5pPr>
            <a:lvl6pPr lvl="5" rtl="0">
              <a:spcBef>
                <a:spcPts val="0"/>
              </a:spcBef>
              <a:spcAft>
                <a:spcPts val="0"/>
              </a:spcAft>
              <a:buNone/>
              <a:defRPr b="1" sz="1800">
                <a:solidFill>
                  <a:schemeClr val="accent1"/>
                </a:solidFill>
              </a:defRPr>
            </a:lvl6pPr>
            <a:lvl7pPr lvl="6" rtl="0">
              <a:spcBef>
                <a:spcPts val="0"/>
              </a:spcBef>
              <a:spcAft>
                <a:spcPts val="0"/>
              </a:spcAft>
              <a:buNone/>
              <a:defRPr b="1" sz="1800">
                <a:solidFill>
                  <a:schemeClr val="accent1"/>
                </a:solidFill>
              </a:defRPr>
            </a:lvl7pPr>
            <a:lvl8pPr lvl="7" rtl="0">
              <a:spcBef>
                <a:spcPts val="0"/>
              </a:spcBef>
              <a:spcAft>
                <a:spcPts val="0"/>
              </a:spcAft>
              <a:buNone/>
              <a:defRPr b="1" sz="1800">
                <a:solidFill>
                  <a:schemeClr val="accent1"/>
                </a:solidFill>
              </a:defRPr>
            </a:lvl8pPr>
            <a:lvl9pPr lvl="8" rtl="0">
              <a:spcBef>
                <a:spcPts val="0"/>
              </a:spcBef>
              <a:spcAft>
                <a:spcPts val="0"/>
              </a:spcAft>
              <a:buNone/>
              <a:defRPr b="1" sz="1800">
                <a:solidFill>
                  <a:schemeClr val="accent1"/>
                </a:solidFill>
              </a:defRPr>
            </a:lvl9pPr>
          </a:lstStyle>
          <a:p/>
        </p:txBody>
      </p:sp>
      <p:sp>
        <p:nvSpPr>
          <p:cNvPr id="166" name="Google Shape;166;p19"/>
          <p:cNvSpPr txBox="1"/>
          <p:nvPr>
            <p:ph idx="5" type="subTitle"/>
          </p:nvPr>
        </p:nvSpPr>
        <p:spPr>
          <a:xfrm>
            <a:off x="1646905" y="2710413"/>
            <a:ext cx="1708800" cy="4461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sz="1800">
                <a:solidFill>
                  <a:schemeClr val="accent1"/>
                </a:solidFill>
              </a:defRPr>
            </a:lvl1pPr>
            <a:lvl2pPr lvl="1" rtl="0">
              <a:spcBef>
                <a:spcPts val="0"/>
              </a:spcBef>
              <a:spcAft>
                <a:spcPts val="0"/>
              </a:spcAft>
              <a:buNone/>
              <a:defRPr b="1" sz="1800">
                <a:solidFill>
                  <a:schemeClr val="accent1"/>
                </a:solidFill>
              </a:defRPr>
            </a:lvl2pPr>
            <a:lvl3pPr lvl="2" rtl="0">
              <a:spcBef>
                <a:spcPts val="0"/>
              </a:spcBef>
              <a:spcAft>
                <a:spcPts val="0"/>
              </a:spcAft>
              <a:buNone/>
              <a:defRPr b="1" sz="1800">
                <a:solidFill>
                  <a:schemeClr val="accent1"/>
                </a:solidFill>
              </a:defRPr>
            </a:lvl3pPr>
            <a:lvl4pPr lvl="3" rtl="0">
              <a:spcBef>
                <a:spcPts val="0"/>
              </a:spcBef>
              <a:spcAft>
                <a:spcPts val="0"/>
              </a:spcAft>
              <a:buNone/>
              <a:defRPr b="1" sz="1800">
                <a:solidFill>
                  <a:schemeClr val="accent1"/>
                </a:solidFill>
              </a:defRPr>
            </a:lvl4pPr>
            <a:lvl5pPr lvl="4" rtl="0">
              <a:spcBef>
                <a:spcPts val="0"/>
              </a:spcBef>
              <a:spcAft>
                <a:spcPts val="0"/>
              </a:spcAft>
              <a:buNone/>
              <a:defRPr b="1" sz="1800">
                <a:solidFill>
                  <a:schemeClr val="accent1"/>
                </a:solidFill>
              </a:defRPr>
            </a:lvl5pPr>
            <a:lvl6pPr lvl="5" rtl="0">
              <a:spcBef>
                <a:spcPts val="0"/>
              </a:spcBef>
              <a:spcAft>
                <a:spcPts val="0"/>
              </a:spcAft>
              <a:buNone/>
              <a:defRPr b="1" sz="1800">
                <a:solidFill>
                  <a:schemeClr val="accent1"/>
                </a:solidFill>
              </a:defRPr>
            </a:lvl6pPr>
            <a:lvl7pPr lvl="6" rtl="0">
              <a:spcBef>
                <a:spcPts val="0"/>
              </a:spcBef>
              <a:spcAft>
                <a:spcPts val="0"/>
              </a:spcAft>
              <a:buNone/>
              <a:defRPr b="1" sz="1800">
                <a:solidFill>
                  <a:schemeClr val="accent1"/>
                </a:solidFill>
              </a:defRPr>
            </a:lvl7pPr>
            <a:lvl8pPr lvl="7" rtl="0">
              <a:spcBef>
                <a:spcPts val="0"/>
              </a:spcBef>
              <a:spcAft>
                <a:spcPts val="0"/>
              </a:spcAft>
              <a:buNone/>
              <a:defRPr b="1" sz="1800">
                <a:solidFill>
                  <a:schemeClr val="accent1"/>
                </a:solidFill>
              </a:defRPr>
            </a:lvl8pPr>
            <a:lvl9pPr lvl="8" rtl="0">
              <a:spcBef>
                <a:spcPts val="0"/>
              </a:spcBef>
              <a:spcAft>
                <a:spcPts val="0"/>
              </a:spcAft>
              <a:buNone/>
              <a:defRPr b="1" sz="1800">
                <a:solidFill>
                  <a:schemeClr val="accent1"/>
                </a:solidFill>
              </a:defRPr>
            </a:lvl9pPr>
          </a:lstStyle>
          <a:p/>
        </p:txBody>
      </p:sp>
      <p:sp>
        <p:nvSpPr>
          <p:cNvPr id="167" name="Google Shape;167;p19"/>
          <p:cNvSpPr txBox="1"/>
          <p:nvPr>
            <p:ph idx="6" type="subTitle"/>
          </p:nvPr>
        </p:nvSpPr>
        <p:spPr>
          <a:xfrm>
            <a:off x="1646905" y="3784152"/>
            <a:ext cx="1708800" cy="4461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sz="1800">
                <a:solidFill>
                  <a:schemeClr val="accent1"/>
                </a:solidFill>
              </a:defRPr>
            </a:lvl1pPr>
            <a:lvl2pPr lvl="1" rtl="0">
              <a:spcBef>
                <a:spcPts val="0"/>
              </a:spcBef>
              <a:spcAft>
                <a:spcPts val="0"/>
              </a:spcAft>
              <a:buNone/>
              <a:defRPr b="1" sz="1800">
                <a:solidFill>
                  <a:schemeClr val="accent1"/>
                </a:solidFill>
              </a:defRPr>
            </a:lvl2pPr>
            <a:lvl3pPr lvl="2" rtl="0">
              <a:spcBef>
                <a:spcPts val="0"/>
              </a:spcBef>
              <a:spcAft>
                <a:spcPts val="0"/>
              </a:spcAft>
              <a:buNone/>
              <a:defRPr b="1" sz="1800">
                <a:solidFill>
                  <a:schemeClr val="accent1"/>
                </a:solidFill>
              </a:defRPr>
            </a:lvl3pPr>
            <a:lvl4pPr lvl="3" rtl="0">
              <a:spcBef>
                <a:spcPts val="0"/>
              </a:spcBef>
              <a:spcAft>
                <a:spcPts val="0"/>
              </a:spcAft>
              <a:buNone/>
              <a:defRPr b="1" sz="1800">
                <a:solidFill>
                  <a:schemeClr val="accent1"/>
                </a:solidFill>
              </a:defRPr>
            </a:lvl4pPr>
            <a:lvl5pPr lvl="4" rtl="0">
              <a:spcBef>
                <a:spcPts val="0"/>
              </a:spcBef>
              <a:spcAft>
                <a:spcPts val="0"/>
              </a:spcAft>
              <a:buNone/>
              <a:defRPr b="1" sz="1800">
                <a:solidFill>
                  <a:schemeClr val="accent1"/>
                </a:solidFill>
              </a:defRPr>
            </a:lvl5pPr>
            <a:lvl6pPr lvl="5" rtl="0">
              <a:spcBef>
                <a:spcPts val="0"/>
              </a:spcBef>
              <a:spcAft>
                <a:spcPts val="0"/>
              </a:spcAft>
              <a:buNone/>
              <a:defRPr b="1" sz="1800">
                <a:solidFill>
                  <a:schemeClr val="accent1"/>
                </a:solidFill>
              </a:defRPr>
            </a:lvl6pPr>
            <a:lvl7pPr lvl="6" rtl="0">
              <a:spcBef>
                <a:spcPts val="0"/>
              </a:spcBef>
              <a:spcAft>
                <a:spcPts val="0"/>
              </a:spcAft>
              <a:buNone/>
              <a:defRPr b="1" sz="1800">
                <a:solidFill>
                  <a:schemeClr val="accent1"/>
                </a:solidFill>
              </a:defRPr>
            </a:lvl7pPr>
            <a:lvl8pPr lvl="7" rtl="0">
              <a:spcBef>
                <a:spcPts val="0"/>
              </a:spcBef>
              <a:spcAft>
                <a:spcPts val="0"/>
              </a:spcAft>
              <a:buNone/>
              <a:defRPr b="1" sz="1800">
                <a:solidFill>
                  <a:schemeClr val="accent1"/>
                </a:solidFill>
              </a:defRPr>
            </a:lvl8pPr>
            <a:lvl9pPr lvl="8" rtl="0">
              <a:spcBef>
                <a:spcPts val="0"/>
              </a:spcBef>
              <a:spcAft>
                <a:spcPts val="0"/>
              </a:spcAft>
              <a:buNone/>
              <a:defRPr b="1" sz="1800">
                <a:solidFill>
                  <a:schemeClr val="accen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5">
  <p:cSld name="CUSTOM_8">
    <p:spTree>
      <p:nvGrpSpPr>
        <p:cNvPr id="168" name="Shape 168"/>
        <p:cNvGrpSpPr/>
        <p:nvPr/>
      </p:nvGrpSpPr>
      <p:grpSpPr>
        <a:xfrm>
          <a:off x="0" y="0"/>
          <a:ext cx="0" cy="0"/>
          <a:chOff x="0" y="0"/>
          <a:chExt cx="0" cy="0"/>
        </a:xfrm>
      </p:grpSpPr>
      <p:sp>
        <p:nvSpPr>
          <p:cNvPr id="169" name="Google Shape;169;p20"/>
          <p:cNvSpPr txBox="1"/>
          <p:nvPr>
            <p:ph type="title"/>
          </p:nvPr>
        </p:nvSpPr>
        <p:spPr>
          <a:xfrm>
            <a:off x="718500" y="347795"/>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atin typeface="Helvetica Neue Light"/>
                <a:ea typeface="Helvetica Neue Light"/>
                <a:cs typeface="Helvetica Neue Light"/>
                <a:sym typeface="Helvetica Neue Light"/>
              </a:defRPr>
            </a:lvl2pPr>
            <a:lvl3pPr lvl="2">
              <a:spcBef>
                <a:spcPts val="0"/>
              </a:spcBef>
              <a:spcAft>
                <a:spcPts val="0"/>
              </a:spcAft>
              <a:buNone/>
              <a:defRPr>
                <a:latin typeface="Helvetica Neue Light"/>
                <a:ea typeface="Helvetica Neue Light"/>
                <a:cs typeface="Helvetica Neue Light"/>
                <a:sym typeface="Helvetica Neue Light"/>
              </a:defRPr>
            </a:lvl3pPr>
            <a:lvl4pPr lvl="3">
              <a:spcBef>
                <a:spcPts val="0"/>
              </a:spcBef>
              <a:spcAft>
                <a:spcPts val="0"/>
              </a:spcAft>
              <a:buNone/>
              <a:defRPr>
                <a:latin typeface="Helvetica Neue Light"/>
                <a:ea typeface="Helvetica Neue Light"/>
                <a:cs typeface="Helvetica Neue Light"/>
                <a:sym typeface="Helvetica Neue Light"/>
              </a:defRPr>
            </a:lvl4pPr>
            <a:lvl5pPr lvl="4">
              <a:spcBef>
                <a:spcPts val="0"/>
              </a:spcBef>
              <a:spcAft>
                <a:spcPts val="0"/>
              </a:spcAft>
              <a:buNone/>
              <a:defRPr>
                <a:latin typeface="Helvetica Neue Light"/>
                <a:ea typeface="Helvetica Neue Light"/>
                <a:cs typeface="Helvetica Neue Light"/>
                <a:sym typeface="Helvetica Neue Light"/>
              </a:defRPr>
            </a:lvl5pPr>
            <a:lvl6pPr lvl="5">
              <a:spcBef>
                <a:spcPts val="0"/>
              </a:spcBef>
              <a:spcAft>
                <a:spcPts val="0"/>
              </a:spcAft>
              <a:buNone/>
              <a:defRPr>
                <a:latin typeface="Helvetica Neue Light"/>
                <a:ea typeface="Helvetica Neue Light"/>
                <a:cs typeface="Helvetica Neue Light"/>
                <a:sym typeface="Helvetica Neue Light"/>
              </a:defRPr>
            </a:lvl6pPr>
            <a:lvl7pPr lvl="6">
              <a:spcBef>
                <a:spcPts val="0"/>
              </a:spcBef>
              <a:spcAft>
                <a:spcPts val="0"/>
              </a:spcAft>
              <a:buNone/>
              <a:defRPr>
                <a:latin typeface="Helvetica Neue Light"/>
                <a:ea typeface="Helvetica Neue Light"/>
                <a:cs typeface="Helvetica Neue Light"/>
                <a:sym typeface="Helvetica Neue Light"/>
              </a:defRPr>
            </a:lvl7pPr>
            <a:lvl8pPr lvl="7">
              <a:spcBef>
                <a:spcPts val="0"/>
              </a:spcBef>
              <a:spcAft>
                <a:spcPts val="0"/>
              </a:spcAft>
              <a:buNone/>
              <a:defRPr>
                <a:latin typeface="Helvetica Neue Light"/>
                <a:ea typeface="Helvetica Neue Light"/>
                <a:cs typeface="Helvetica Neue Light"/>
                <a:sym typeface="Helvetica Neue Light"/>
              </a:defRPr>
            </a:lvl8pPr>
            <a:lvl9pPr lvl="8">
              <a:spcBef>
                <a:spcPts val="0"/>
              </a:spcBef>
              <a:spcAft>
                <a:spcPts val="0"/>
              </a:spcAft>
              <a:buNone/>
              <a:defRPr>
                <a:latin typeface="Helvetica Neue Light"/>
                <a:ea typeface="Helvetica Neue Light"/>
                <a:cs typeface="Helvetica Neue Light"/>
                <a:sym typeface="Helvetica Neue Light"/>
              </a:defRPr>
            </a:lvl9pPr>
          </a:lstStyle>
          <a:p/>
        </p:txBody>
      </p:sp>
      <p:sp>
        <p:nvSpPr>
          <p:cNvPr id="170" name="Google Shape;170;p20"/>
          <p:cNvSpPr/>
          <p:nvPr/>
        </p:nvSpPr>
        <p:spPr>
          <a:xfrm flipH="1" rot="10800000">
            <a:off x="-2536724" y="3650250"/>
            <a:ext cx="6718109" cy="2956828"/>
          </a:xfrm>
          <a:custGeom>
            <a:rect b="b" l="l" r="r" t="t"/>
            <a:pathLst>
              <a:path extrusionOk="0" h="140902" w="303027">
                <a:moveTo>
                  <a:pt x="288430" y="1"/>
                </a:moveTo>
                <a:cubicBezTo>
                  <a:pt x="278141" y="1"/>
                  <a:pt x="261395" y="18672"/>
                  <a:pt x="223326" y="38139"/>
                </a:cubicBezTo>
                <a:cubicBezTo>
                  <a:pt x="189569" y="55389"/>
                  <a:pt x="166110" y="67382"/>
                  <a:pt x="137616" y="67382"/>
                </a:cubicBezTo>
                <a:cubicBezTo>
                  <a:pt x="135548" y="67382"/>
                  <a:pt x="133454" y="67319"/>
                  <a:pt x="131327" y="67190"/>
                </a:cubicBezTo>
                <a:cubicBezTo>
                  <a:pt x="98280" y="65181"/>
                  <a:pt x="83764" y="52963"/>
                  <a:pt x="60932" y="52963"/>
                </a:cubicBezTo>
                <a:cubicBezTo>
                  <a:pt x="55211" y="52963"/>
                  <a:pt x="48968" y="53730"/>
                  <a:pt x="41780" y="55617"/>
                </a:cubicBezTo>
                <a:cubicBezTo>
                  <a:pt x="33481" y="57796"/>
                  <a:pt x="7383" y="64642"/>
                  <a:pt x="3239" y="83466"/>
                </a:cubicBezTo>
                <a:cubicBezTo>
                  <a:pt x="1" y="98194"/>
                  <a:pt x="10752" y="117661"/>
                  <a:pt x="23790" y="122030"/>
                </a:cubicBezTo>
                <a:cubicBezTo>
                  <a:pt x="29171" y="123840"/>
                  <a:pt x="34041" y="122757"/>
                  <a:pt x="40994" y="127198"/>
                </a:cubicBezTo>
                <a:cubicBezTo>
                  <a:pt x="45245" y="129912"/>
                  <a:pt x="47888" y="134639"/>
                  <a:pt x="52007" y="137556"/>
                </a:cubicBezTo>
                <a:cubicBezTo>
                  <a:pt x="55417" y="139970"/>
                  <a:pt x="59407" y="140902"/>
                  <a:pt x="63557" y="140902"/>
                </a:cubicBezTo>
                <a:cubicBezTo>
                  <a:pt x="68637" y="140902"/>
                  <a:pt x="73958" y="139505"/>
                  <a:pt x="78749" y="137723"/>
                </a:cubicBezTo>
                <a:cubicBezTo>
                  <a:pt x="91893" y="132817"/>
                  <a:pt x="101525" y="132317"/>
                  <a:pt x="105550" y="131270"/>
                </a:cubicBezTo>
                <a:cubicBezTo>
                  <a:pt x="110694" y="129930"/>
                  <a:pt x="115295" y="129397"/>
                  <a:pt x="119496" y="129397"/>
                </a:cubicBezTo>
                <a:cubicBezTo>
                  <a:pt x="135878" y="129397"/>
                  <a:pt x="146185" y="137503"/>
                  <a:pt x="158993" y="137503"/>
                </a:cubicBezTo>
                <a:cubicBezTo>
                  <a:pt x="161669" y="137503"/>
                  <a:pt x="164454" y="137150"/>
                  <a:pt x="167427" y="136294"/>
                </a:cubicBezTo>
                <a:cubicBezTo>
                  <a:pt x="189251" y="130007"/>
                  <a:pt x="182678" y="107731"/>
                  <a:pt x="208801" y="87871"/>
                </a:cubicBezTo>
                <a:cubicBezTo>
                  <a:pt x="239174" y="64785"/>
                  <a:pt x="265177" y="81871"/>
                  <a:pt x="285382" y="59261"/>
                </a:cubicBezTo>
                <a:cubicBezTo>
                  <a:pt x="302110" y="40556"/>
                  <a:pt x="303027" y="7933"/>
                  <a:pt x="292430" y="1158"/>
                </a:cubicBezTo>
                <a:cubicBezTo>
                  <a:pt x="291197" y="370"/>
                  <a:pt x="289878" y="1"/>
                  <a:pt x="288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txBox="1"/>
          <p:nvPr>
            <p:ph idx="1" type="subTitle"/>
          </p:nvPr>
        </p:nvSpPr>
        <p:spPr>
          <a:xfrm>
            <a:off x="612900" y="1169725"/>
            <a:ext cx="3933000" cy="3437400"/>
          </a:xfrm>
          <a:prstGeom prst="rect">
            <a:avLst/>
          </a:prstGeom>
          <a:noFill/>
        </p:spPr>
        <p:txBody>
          <a:bodyPr anchorCtr="0" anchor="t" bIns="91425" lIns="91425" spcFirstLastPara="1" rIns="91425" wrap="square" tIns="91425">
            <a:noAutofit/>
          </a:bodyPr>
          <a:lstStyle>
            <a:lvl1pPr lvl="0" algn="l">
              <a:spcBef>
                <a:spcPts val="0"/>
              </a:spcBef>
              <a:spcAft>
                <a:spcPts val="0"/>
              </a:spcAft>
              <a:buNone/>
              <a:defRPr sz="1300"/>
            </a:lvl1pPr>
            <a:lvl2pPr lvl="1">
              <a:spcBef>
                <a:spcPts val="0"/>
              </a:spcBef>
              <a:spcAft>
                <a:spcPts val="0"/>
              </a:spcAft>
              <a:buNone/>
              <a:defRPr sz="1300"/>
            </a:lvl2pPr>
            <a:lvl3pPr lvl="2">
              <a:spcBef>
                <a:spcPts val="0"/>
              </a:spcBef>
              <a:spcAft>
                <a:spcPts val="0"/>
              </a:spcAft>
              <a:buNone/>
              <a:defRPr sz="1300"/>
            </a:lvl3pPr>
            <a:lvl4pPr lvl="3">
              <a:spcBef>
                <a:spcPts val="0"/>
              </a:spcBef>
              <a:spcAft>
                <a:spcPts val="0"/>
              </a:spcAft>
              <a:buNone/>
              <a:defRPr sz="1300"/>
            </a:lvl4pPr>
            <a:lvl5pPr lvl="4">
              <a:spcBef>
                <a:spcPts val="0"/>
              </a:spcBef>
              <a:spcAft>
                <a:spcPts val="0"/>
              </a:spcAft>
              <a:buNone/>
              <a:defRPr sz="1300"/>
            </a:lvl5pPr>
            <a:lvl6pPr lvl="5">
              <a:spcBef>
                <a:spcPts val="0"/>
              </a:spcBef>
              <a:spcAft>
                <a:spcPts val="0"/>
              </a:spcAft>
              <a:buNone/>
              <a:defRPr sz="1300"/>
            </a:lvl6pPr>
            <a:lvl7pPr lvl="6">
              <a:spcBef>
                <a:spcPts val="0"/>
              </a:spcBef>
              <a:spcAft>
                <a:spcPts val="0"/>
              </a:spcAft>
              <a:buNone/>
              <a:defRPr sz="1300"/>
            </a:lvl7pPr>
            <a:lvl8pPr lvl="7">
              <a:spcBef>
                <a:spcPts val="0"/>
              </a:spcBef>
              <a:spcAft>
                <a:spcPts val="0"/>
              </a:spcAft>
              <a:buNone/>
              <a:defRPr sz="1300"/>
            </a:lvl8pPr>
            <a:lvl9pPr lvl="8">
              <a:spcBef>
                <a:spcPts val="0"/>
              </a:spcBef>
              <a:spcAft>
                <a:spcPts val="0"/>
              </a:spcAft>
              <a:buNone/>
              <a:defRPr sz="1300"/>
            </a:lvl9pPr>
          </a:lstStyle>
          <a:p/>
        </p:txBody>
      </p:sp>
      <p:sp>
        <p:nvSpPr>
          <p:cNvPr id="172" name="Google Shape;172;p20"/>
          <p:cNvSpPr txBox="1"/>
          <p:nvPr>
            <p:ph idx="2" type="subTitle"/>
          </p:nvPr>
        </p:nvSpPr>
        <p:spPr>
          <a:xfrm>
            <a:off x="4589425" y="1169725"/>
            <a:ext cx="3839700" cy="3437400"/>
          </a:xfrm>
          <a:prstGeom prst="rect">
            <a:avLst/>
          </a:prstGeom>
          <a:noFill/>
        </p:spPr>
        <p:txBody>
          <a:bodyPr anchorCtr="0" anchor="t" bIns="91425" lIns="91425" spcFirstLastPara="1" rIns="91425" wrap="square" tIns="91425">
            <a:noAutofit/>
          </a:bodyPr>
          <a:lstStyle>
            <a:lvl1pPr lvl="0" rtl="0" algn="l">
              <a:spcBef>
                <a:spcPts val="0"/>
              </a:spcBef>
              <a:spcAft>
                <a:spcPts val="0"/>
              </a:spcAft>
              <a:buNone/>
              <a:defRPr sz="1300"/>
            </a:lvl1pPr>
            <a:lvl2pPr lvl="1" rtl="0">
              <a:spcBef>
                <a:spcPts val="0"/>
              </a:spcBef>
              <a:spcAft>
                <a:spcPts val="0"/>
              </a:spcAft>
              <a:buNone/>
              <a:defRPr sz="1300"/>
            </a:lvl2pPr>
            <a:lvl3pPr lvl="2" rtl="0">
              <a:spcBef>
                <a:spcPts val="0"/>
              </a:spcBef>
              <a:spcAft>
                <a:spcPts val="0"/>
              </a:spcAft>
              <a:buNone/>
              <a:defRPr sz="1300"/>
            </a:lvl3pPr>
            <a:lvl4pPr lvl="3" rtl="0">
              <a:spcBef>
                <a:spcPts val="0"/>
              </a:spcBef>
              <a:spcAft>
                <a:spcPts val="0"/>
              </a:spcAft>
              <a:buNone/>
              <a:defRPr sz="1300"/>
            </a:lvl4pPr>
            <a:lvl5pPr lvl="4" rtl="0">
              <a:spcBef>
                <a:spcPts val="0"/>
              </a:spcBef>
              <a:spcAft>
                <a:spcPts val="0"/>
              </a:spcAft>
              <a:buNone/>
              <a:defRPr sz="1300"/>
            </a:lvl5pPr>
            <a:lvl6pPr lvl="5" rtl="0">
              <a:spcBef>
                <a:spcPts val="0"/>
              </a:spcBef>
              <a:spcAft>
                <a:spcPts val="0"/>
              </a:spcAft>
              <a:buNone/>
              <a:defRPr sz="1300"/>
            </a:lvl6pPr>
            <a:lvl7pPr lvl="6" rtl="0">
              <a:spcBef>
                <a:spcPts val="0"/>
              </a:spcBef>
              <a:spcAft>
                <a:spcPts val="0"/>
              </a:spcAft>
              <a:buNone/>
              <a:defRPr sz="1300"/>
            </a:lvl7pPr>
            <a:lvl8pPr lvl="7" rtl="0">
              <a:spcBef>
                <a:spcPts val="0"/>
              </a:spcBef>
              <a:spcAft>
                <a:spcPts val="0"/>
              </a:spcAft>
              <a:buNone/>
              <a:defRPr sz="1300"/>
            </a:lvl8pPr>
            <a:lvl9pPr lvl="8" rtl="0">
              <a:spcBef>
                <a:spcPts val="0"/>
              </a:spcBef>
              <a:spcAft>
                <a:spcPts val="0"/>
              </a:spcAft>
              <a:buNone/>
              <a:defRPr sz="13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13" name="Shape 13"/>
        <p:cNvGrpSpPr/>
        <p:nvPr/>
      </p:nvGrpSpPr>
      <p:grpSpPr>
        <a:xfrm>
          <a:off x="0" y="0"/>
          <a:ext cx="0" cy="0"/>
          <a:chOff x="0" y="0"/>
          <a:chExt cx="0" cy="0"/>
        </a:xfrm>
      </p:grpSpPr>
      <p:grpSp>
        <p:nvGrpSpPr>
          <p:cNvPr id="14" name="Google Shape;14;p3"/>
          <p:cNvGrpSpPr/>
          <p:nvPr/>
        </p:nvGrpSpPr>
        <p:grpSpPr>
          <a:xfrm>
            <a:off x="826471" y="531945"/>
            <a:ext cx="7491057" cy="4079610"/>
            <a:chOff x="841175" y="1036025"/>
            <a:chExt cx="5753500" cy="3133100"/>
          </a:xfrm>
        </p:grpSpPr>
        <p:sp>
          <p:nvSpPr>
            <p:cNvPr id="15" name="Google Shape;15;p3"/>
            <p:cNvSpPr/>
            <p:nvPr/>
          </p:nvSpPr>
          <p:spPr>
            <a:xfrm>
              <a:off x="841175" y="1036025"/>
              <a:ext cx="5753500" cy="3133100"/>
            </a:xfrm>
            <a:custGeom>
              <a:rect b="b" l="l" r="r" t="t"/>
              <a:pathLst>
                <a:path extrusionOk="0" h="125324" w="230140">
                  <a:moveTo>
                    <a:pt x="228466" y="92040"/>
                  </a:moveTo>
                  <a:cubicBezTo>
                    <a:pt x="227238" y="90059"/>
                    <a:pt x="225285" y="90728"/>
                    <a:pt x="223527" y="88636"/>
                  </a:cubicBezTo>
                  <a:cubicBezTo>
                    <a:pt x="221156" y="85846"/>
                    <a:pt x="222049" y="81494"/>
                    <a:pt x="222300" y="80155"/>
                  </a:cubicBezTo>
                  <a:cubicBezTo>
                    <a:pt x="223723" y="73180"/>
                    <a:pt x="229107" y="72008"/>
                    <a:pt x="228828" y="68800"/>
                  </a:cubicBezTo>
                  <a:cubicBezTo>
                    <a:pt x="228326" y="62550"/>
                    <a:pt x="206844" y="63917"/>
                    <a:pt x="204138" y="55436"/>
                  </a:cubicBezTo>
                  <a:cubicBezTo>
                    <a:pt x="201989" y="48824"/>
                    <a:pt x="213344" y="42742"/>
                    <a:pt x="210861" y="33368"/>
                  </a:cubicBezTo>
                  <a:cubicBezTo>
                    <a:pt x="210722" y="32782"/>
                    <a:pt x="209299" y="27788"/>
                    <a:pt x="205030" y="25696"/>
                  </a:cubicBezTo>
                  <a:cubicBezTo>
                    <a:pt x="203747" y="25054"/>
                    <a:pt x="202464" y="24831"/>
                    <a:pt x="201152" y="24859"/>
                  </a:cubicBezTo>
                  <a:cubicBezTo>
                    <a:pt x="194680" y="25110"/>
                    <a:pt x="187761" y="32447"/>
                    <a:pt x="176294" y="32866"/>
                  </a:cubicBezTo>
                  <a:cubicBezTo>
                    <a:pt x="175485" y="32921"/>
                    <a:pt x="174648" y="32921"/>
                    <a:pt x="173811" y="32838"/>
                  </a:cubicBezTo>
                  <a:cubicBezTo>
                    <a:pt x="171300" y="32726"/>
                    <a:pt x="166083" y="31554"/>
                    <a:pt x="160476" y="28792"/>
                  </a:cubicBezTo>
                  <a:cubicBezTo>
                    <a:pt x="150069" y="23659"/>
                    <a:pt x="155482" y="6752"/>
                    <a:pt x="147223" y="1870"/>
                  </a:cubicBezTo>
                  <a:cubicBezTo>
                    <a:pt x="145884" y="1061"/>
                    <a:pt x="143625" y="1"/>
                    <a:pt x="138463" y="28"/>
                  </a:cubicBezTo>
                  <a:cubicBezTo>
                    <a:pt x="117818" y="168"/>
                    <a:pt x="105180" y="17744"/>
                    <a:pt x="84255" y="22320"/>
                  </a:cubicBezTo>
                  <a:cubicBezTo>
                    <a:pt x="61992" y="27202"/>
                    <a:pt x="30801" y="17186"/>
                    <a:pt x="12555" y="17856"/>
                  </a:cubicBezTo>
                  <a:cubicBezTo>
                    <a:pt x="10937" y="17912"/>
                    <a:pt x="7031" y="18498"/>
                    <a:pt x="3822" y="21148"/>
                  </a:cubicBezTo>
                  <a:cubicBezTo>
                    <a:pt x="1367" y="23185"/>
                    <a:pt x="0" y="26839"/>
                    <a:pt x="1590" y="29574"/>
                  </a:cubicBezTo>
                  <a:cubicBezTo>
                    <a:pt x="2734" y="31554"/>
                    <a:pt x="4715" y="30996"/>
                    <a:pt x="6417" y="33117"/>
                  </a:cubicBezTo>
                  <a:cubicBezTo>
                    <a:pt x="8705" y="35990"/>
                    <a:pt x="7645" y="40315"/>
                    <a:pt x="7338" y="41626"/>
                  </a:cubicBezTo>
                  <a:cubicBezTo>
                    <a:pt x="5664" y="48573"/>
                    <a:pt x="251" y="49549"/>
                    <a:pt x="391" y="52730"/>
                  </a:cubicBezTo>
                  <a:cubicBezTo>
                    <a:pt x="642" y="58951"/>
                    <a:pt x="22180" y="58393"/>
                    <a:pt x="24607" y="66986"/>
                  </a:cubicBezTo>
                  <a:cubicBezTo>
                    <a:pt x="26476" y="73682"/>
                    <a:pt x="14898" y="79373"/>
                    <a:pt x="17074" y="88803"/>
                  </a:cubicBezTo>
                  <a:cubicBezTo>
                    <a:pt x="17214" y="89417"/>
                    <a:pt x="18414" y="94439"/>
                    <a:pt x="22598" y="96699"/>
                  </a:cubicBezTo>
                  <a:cubicBezTo>
                    <a:pt x="23854" y="97396"/>
                    <a:pt x="25165" y="97675"/>
                    <a:pt x="26448" y="97675"/>
                  </a:cubicBezTo>
                  <a:cubicBezTo>
                    <a:pt x="32921" y="97675"/>
                    <a:pt x="40119" y="90589"/>
                    <a:pt x="51586" y="90589"/>
                  </a:cubicBezTo>
                  <a:cubicBezTo>
                    <a:pt x="52395" y="90589"/>
                    <a:pt x="53232" y="90645"/>
                    <a:pt x="54069" y="90700"/>
                  </a:cubicBezTo>
                  <a:cubicBezTo>
                    <a:pt x="56579" y="90924"/>
                    <a:pt x="61741" y="92263"/>
                    <a:pt x="67237" y="95248"/>
                  </a:cubicBezTo>
                  <a:cubicBezTo>
                    <a:pt x="77420" y="100744"/>
                    <a:pt x="71394" y="117456"/>
                    <a:pt x="79512" y="122617"/>
                  </a:cubicBezTo>
                  <a:cubicBezTo>
                    <a:pt x="80433" y="123203"/>
                    <a:pt x="82777" y="124626"/>
                    <a:pt x="88217" y="124765"/>
                  </a:cubicBezTo>
                  <a:cubicBezTo>
                    <a:pt x="108081" y="125323"/>
                    <a:pt x="121194" y="107719"/>
                    <a:pt x="142509" y="102418"/>
                  </a:cubicBezTo>
                  <a:cubicBezTo>
                    <a:pt x="165972" y="96559"/>
                    <a:pt x="199813" y="105459"/>
                    <a:pt x="218003" y="104092"/>
                  </a:cubicBezTo>
                  <a:cubicBezTo>
                    <a:pt x="219705" y="103953"/>
                    <a:pt x="223555" y="103171"/>
                    <a:pt x="226624" y="100465"/>
                  </a:cubicBezTo>
                  <a:cubicBezTo>
                    <a:pt x="228912" y="98401"/>
                    <a:pt x="230139" y="94690"/>
                    <a:pt x="228466" y="920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4751925" y="1176225"/>
              <a:ext cx="712150" cy="591475"/>
            </a:xfrm>
            <a:custGeom>
              <a:rect b="b" l="l" r="r" t="t"/>
              <a:pathLst>
                <a:path extrusionOk="0" h="23659" w="28486">
                  <a:moveTo>
                    <a:pt x="2288" y="6082"/>
                  </a:moveTo>
                  <a:lnTo>
                    <a:pt x="2288" y="6082"/>
                  </a:lnTo>
                  <a:cubicBezTo>
                    <a:pt x="4604" y="1284"/>
                    <a:pt x="11801" y="0"/>
                    <a:pt x="18414" y="3181"/>
                  </a:cubicBezTo>
                  <a:lnTo>
                    <a:pt x="18414" y="3181"/>
                  </a:lnTo>
                  <a:cubicBezTo>
                    <a:pt x="24998" y="6361"/>
                    <a:pt x="28485" y="12806"/>
                    <a:pt x="26169" y="17577"/>
                  </a:cubicBezTo>
                  <a:lnTo>
                    <a:pt x="26169" y="17577"/>
                  </a:lnTo>
                  <a:cubicBezTo>
                    <a:pt x="23882" y="22347"/>
                    <a:pt x="16656" y="23659"/>
                    <a:pt x="10072" y="20478"/>
                  </a:cubicBezTo>
                  <a:lnTo>
                    <a:pt x="10072" y="20478"/>
                  </a:lnTo>
                  <a:cubicBezTo>
                    <a:pt x="3432" y="17270"/>
                    <a:pt x="0" y="10853"/>
                    <a:pt x="2288" y="60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3"/>
          <p:cNvSpPr txBox="1"/>
          <p:nvPr>
            <p:ph type="title"/>
          </p:nvPr>
        </p:nvSpPr>
        <p:spPr>
          <a:xfrm>
            <a:off x="1890000" y="2445890"/>
            <a:ext cx="5364000" cy="478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3600"/>
              <a:buNone/>
              <a:defRPr sz="3600">
                <a:solidFill>
                  <a:schemeClr val="accent1"/>
                </a:solidFill>
              </a:defRPr>
            </a:lvl1pPr>
            <a:lvl2pPr lvl="1">
              <a:spcBef>
                <a:spcPts val="0"/>
              </a:spcBef>
              <a:spcAft>
                <a:spcPts val="0"/>
              </a:spcAft>
              <a:buClr>
                <a:schemeClr val="accent1"/>
              </a:buClr>
              <a:buSzPts val="3600"/>
              <a:buNone/>
              <a:defRPr sz="3600">
                <a:solidFill>
                  <a:schemeClr val="accent1"/>
                </a:solidFill>
              </a:defRPr>
            </a:lvl2pPr>
            <a:lvl3pPr lvl="2">
              <a:spcBef>
                <a:spcPts val="0"/>
              </a:spcBef>
              <a:spcAft>
                <a:spcPts val="0"/>
              </a:spcAft>
              <a:buClr>
                <a:schemeClr val="accent1"/>
              </a:buClr>
              <a:buSzPts val="3600"/>
              <a:buNone/>
              <a:defRPr sz="3600">
                <a:solidFill>
                  <a:schemeClr val="accent1"/>
                </a:solidFill>
              </a:defRPr>
            </a:lvl3pPr>
            <a:lvl4pPr lvl="3">
              <a:spcBef>
                <a:spcPts val="0"/>
              </a:spcBef>
              <a:spcAft>
                <a:spcPts val="0"/>
              </a:spcAft>
              <a:buClr>
                <a:schemeClr val="accent1"/>
              </a:buClr>
              <a:buSzPts val="3600"/>
              <a:buNone/>
              <a:defRPr sz="3600">
                <a:solidFill>
                  <a:schemeClr val="accent1"/>
                </a:solidFill>
              </a:defRPr>
            </a:lvl4pPr>
            <a:lvl5pPr lvl="4">
              <a:spcBef>
                <a:spcPts val="0"/>
              </a:spcBef>
              <a:spcAft>
                <a:spcPts val="0"/>
              </a:spcAft>
              <a:buClr>
                <a:schemeClr val="accent1"/>
              </a:buClr>
              <a:buSzPts val="3600"/>
              <a:buNone/>
              <a:defRPr sz="3600">
                <a:solidFill>
                  <a:schemeClr val="accent1"/>
                </a:solidFill>
              </a:defRPr>
            </a:lvl5pPr>
            <a:lvl6pPr lvl="5">
              <a:spcBef>
                <a:spcPts val="0"/>
              </a:spcBef>
              <a:spcAft>
                <a:spcPts val="0"/>
              </a:spcAft>
              <a:buClr>
                <a:schemeClr val="accent1"/>
              </a:buClr>
              <a:buSzPts val="3600"/>
              <a:buNone/>
              <a:defRPr sz="3600">
                <a:solidFill>
                  <a:schemeClr val="accent1"/>
                </a:solidFill>
              </a:defRPr>
            </a:lvl6pPr>
            <a:lvl7pPr lvl="6">
              <a:spcBef>
                <a:spcPts val="0"/>
              </a:spcBef>
              <a:spcAft>
                <a:spcPts val="0"/>
              </a:spcAft>
              <a:buClr>
                <a:schemeClr val="accent1"/>
              </a:buClr>
              <a:buSzPts val="3600"/>
              <a:buNone/>
              <a:defRPr sz="3600">
                <a:solidFill>
                  <a:schemeClr val="accent1"/>
                </a:solidFill>
              </a:defRPr>
            </a:lvl7pPr>
            <a:lvl8pPr lvl="7">
              <a:spcBef>
                <a:spcPts val="0"/>
              </a:spcBef>
              <a:spcAft>
                <a:spcPts val="0"/>
              </a:spcAft>
              <a:buClr>
                <a:schemeClr val="accent1"/>
              </a:buClr>
              <a:buSzPts val="3600"/>
              <a:buNone/>
              <a:defRPr sz="3600">
                <a:solidFill>
                  <a:schemeClr val="accent1"/>
                </a:solidFill>
              </a:defRPr>
            </a:lvl8pPr>
            <a:lvl9pPr lvl="8">
              <a:spcBef>
                <a:spcPts val="0"/>
              </a:spcBef>
              <a:spcAft>
                <a:spcPts val="0"/>
              </a:spcAft>
              <a:buClr>
                <a:schemeClr val="accent1"/>
              </a:buClr>
              <a:buSzPts val="3600"/>
              <a:buNone/>
              <a:defRPr sz="3600">
                <a:solidFill>
                  <a:schemeClr val="accent1"/>
                </a:solidFill>
              </a:defRPr>
            </a:lvl9pPr>
          </a:lstStyle>
          <a:p/>
        </p:txBody>
      </p:sp>
      <p:sp>
        <p:nvSpPr>
          <p:cNvPr id="18" name="Google Shape;18;p3"/>
          <p:cNvSpPr txBox="1"/>
          <p:nvPr>
            <p:ph hasCustomPrompt="1" idx="2" type="title"/>
          </p:nvPr>
        </p:nvSpPr>
        <p:spPr>
          <a:xfrm>
            <a:off x="3931500" y="1884600"/>
            <a:ext cx="12810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sz="37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9">
    <p:spTree>
      <p:nvGrpSpPr>
        <p:cNvPr id="173" name="Shape 173"/>
        <p:cNvGrpSpPr/>
        <p:nvPr/>
      </p:nvGrpSpPr>
      <p:grpSpPr>
        <a:xfrm>
          <a:off x="0" y="0"/>
          <a:ext cx="0" cy="0"/>
          <a:chOff x="0" y="0"/>
          <a:chExt cx="0" cy="0"/>
        </a:xfrm>
      </p:grpSpPr>
      <p:sp>
        <p:nvSpPr>
          <p:cNvPr id="174" name="Google Shape;174;p21"/>
          <p:cNvSpPr/>
          <p:nvPr/>
        </p:nvSpPr>
        <p:spPr>
          <a:xfrm>
            <a:off x="586825" y="0"/>
            <a:ext cx="6039251" cy="1257950"/>
          </a:xfrm>
          <a:custGeom>
            <a:rect b="b" l="l" r="r" t="t"/>
            <a:pathLst>
              <a:path extrusionOk="0" h="14086" w="67625">
                <a:moveTo>
                  <a:pt x="0" y="0"/>
                </a:moveTo>
                <a:cubicBezTo>
                  <a:pt x="402" y="4113"/>
                  <a:pt x="2448" y="8075"/>
                  <a:pt x="5668" y="10680"/>
                </a:cubicBezTo>
                <a:cubicBezTo>
                  <a:pt x="8424" y="12907"/>
                  <a:pt x="11971" y="14085"/>
                  <a:pt x="15507" y="14085"/>
                </a:cubicBezTo>
                <a:cubicBezTo>
                  <a:pt x="17301" y="14085"/>
                  <a:pt x="19092" y="13782"/>
                  <a:pt x="20776" y="13158"/>
                </a:cubicBezTo>
                <a:cubicBezTo>
                  <a:pt x="24326" y="11848"/>
                  <a:pt x="27347" y="9253"/>
                  <a:pt x="31004" y="8278"/>
                </a:cubicBezTo>
                <a:cubicBezTo>
                  <a:pt x="32201" y="7958"/>
                  <a:pt x="33406" y="7822"/>
                  <a:pt x="34617" y="7822"/>
                </a:cubicBezTo>
                <a:cubicBezTo>
                  <a:pt x="41471" y="7822"/>
                  <a:pt x="48519" y="12169"/>
                  <a:pt x="55292" y="12169"/>
                </a:cubicBezTo>
                <a:cubicBezTo>
                  <a:pt x="56756" y="12169"/>
                  <a:pt x="58207" y="11966"/>
                  <a:pt x="59641" y="11472"/>
                </a:cubicBezTo>
                <a:cubicBezTo>
                  <a:pt x="64328" y="9852"/>
                  <a:pt x="67624" y="4931"/>
                  <a:pt x="67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152400" y="0"/>
            <a:ext cx="2499379" cy="4426045"/>
          </a:xfrm>
          <a:custGeom>
            <a:rect b="b" l="l" r="r" t="t"/>
            <a:pathLst>
              <a:path extrusionOk="0" h="49561" w="27987">
                <a:moveTo>
                  <a:pt x="0" y="0"/>
                </a:moveTo>
                <a:lnTo>
                  <a:pt x="0" y="47737"/>
                </a:lnTo>
                <a:cubicBezTo>
                  <a:pt x="1387" y="48842"/>
                  <a:pt x="3097" y="49560"/>
                  <a:pt x="4802" y="49560"/>
                </a:cubicBezTo>
                <a:cubicBezTo>
                  <a:pt x="5401" y="49560"/>
                  <a:pt x="5998" y="49472"/>
                  <a:pt x="6582" y="49280"/>
                </a:cubicBezTo>
                <a:cubicBezTo>
                  <a:pt x="10792" y="47899"/>
                  <a:pt x="11863" y="42419"/>
                  <a:pt x="11416" y="38011"/>
                </a:cubicBezTo>
                <a:cubicBezTo>
                  <a:pt x="10964" y="33609"/>
                  <a:pt x="9791" y="28815"/>
                  <a:pt x="12031" y="24996"/>
                </a:cubicBezTo>
                <a:cubicBezTo>
                  <a:pt x="14468" y="20852"/>
                  <a:pt x="19922" y="19648"/>
                  <a:pt x="23361" y="16286"/>
                </a:cubicBezTo>
                <a:cubicBezTo>
                  <a:pt x="27286" y="12467"/>
                  <a:pt x="27987" y="6013"/>
                  <a:pt x="25646" y="1066"/>
                </a:cubicBezTo>
                <a:cubicBezTo>
                  <a:pt x="25473" y="696"/>
                  <a:pt x="25285" y="340"/>
                  <a:pt x="250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txBox="1"/>
          <p:nvPr>
            <p:ph type="title"/>
          </p:nvPr>
        </p:nvSpPr>
        <p:spPr>
          <a:xfrm>
            <a:off x="718500" y="357727"/>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atin typeface="Helvetica Neue Light"/>
                <a:ea typeface="Helvetica Neue Light"/>
                <a:cs typeface="Helvetica Neue Light"/>
                <a:sym typeface="Helvetica Neue Light"/>
              </a:defRPr>
            </a:lvl2pPr>
            <a:lvl3pPr lvl="2">
              <a:spcBef>
                <a:spcPts val="0"/>
              </a:spcBef>
              <a:spcAft>
                <a:spcPts val="0"/>
              </a:spcAft>
              <a:buNone/>
              <a:defRPr>
                <a:latin typeface="Helvetica Neue Light"/>
                <a:ea typeface="Helvetica Neue Light"/>
                <a:cs typeface="Helvetica Neue Light"/>
                <a:sym typeface="Helvetica Neue Light"/>
              </a:defRPr>
            </a:lvl3pPr>
            <a:lvl4pPr lvl="3">
              <a:spcBef>
                <a:spcPts val="0"/>
              </a:spcBef>
              <a:spcAft>
                <a:spcPts val="0"/>
              </a:spcAft>
              <a:buNone/>
              <a:defRPr>
                <a:latin typeface="Helvetica Neue Light"/>
                <a:ea typeface="Helvetica Neue Light"/>
                <a:cs typeface="Helvetica Neue Light"/>
                <a:sym typeface="Helvetica Neue Light"/>
              </a:defRPr>
            </a:lvl4pPr>
            <a:lvl5pPr lvl="4">
              <a:spcBef>
                <a:spcPts val="0"/>
              </a:spcBef>
              <a:spcAft>
                <a:spcPts val="0"/>
              </a:spcAft>
              <a:buNone/>
              <a:defRPr>
                <a:latin typeface="Helvetica Neue Light"/>
                <a:ea typeface="Helvetica Neue Light"/>
                <a:cs typeface="Helvetica Neue Light"/>
                <a:sym typeface="Helvetica Neue Light"/>
              </a:defRPr>
            </a:lvl5pPr>
            <a:lvl6pPr lvl="5">
              <a:spcBef>
                <a:spcPts val="0"/>
              </a:spcBef>
              <a:spcAft>
                <a:spcPts val="0"/>
              </a:spcAft>
              <a:buNone/>
              <a:defRPr>
                <a:latin typeface="Helvetica Neue Light"/>
                <a:ea typeface="Helvetica Neue Light"/>
                <a:cs typeface="Helvetica Neue Light"/>
                <a:sym typeface="Helvetica Neue Light"/>
              </a:defRPr>
            </a:lvl6pPr>
            <a:lvl7pPr lvl="6">
              <a:spcBef>
                <a:spcPts val="0"/>
              </a:spcBef>
              <a:spcAft>
                <a:spcPts val="0"/>
              </a:spcAft>
              <a:buNone/>
              <a:defRPr>
                <a:latin typeface="Helvetica Neue Light"/>
                <a:ea typeface="Helvetica Neue Light"/>
                <a:cs typeface="Helvetica Neue Light"/>
                <a:sym typeface="Helvetica Neue Light"/>
              </a:defRPr>
            </a:lvl7pPr>
            <a:lvl8pPr lvl="7">
              <a:spcBef>
                <a:spcPts val="0"/>
              </a:spcBef>
              <a:spcAft>
                <a:spcPts val="0"/>
              </a:spcAft>
              <a:buNone/>
              <a:defRPr>
                <a:latin typeface="Helvetica Neue Light"/>
                <a:ea typeface="Helvetica Neue Light"/>
                <a:cs typeface="Helvetica Neue Light"/>
                <a:sym typeface="Helvetica Neue Light"/>
              </a:defRPr>
            </a:lvl8pPr>
            <a:lvl9pPr lvl="8">
              <a:spcBef>
                <a:spcPts val="0"/>
              </a:spcBef>
              <a:spcAft>
                <a:spcPts val="0"/>
              </a:spcAft>
              <a:buNone/>
              <a:defRPr>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1">
    <p:spTree>
      <p:nvGrpSpPr>
        <p:cNvPr id="177" name="Shape 177"/>
        <p:cNvGrpSpPr/>
        <p:nvPr/>
      </p:nvGrpSpPr>
      <p:grpSpPr>
        <a:xfrm>
          <a:off x="0" y="0"/>
          <a:ext cx="0" cy="0"/>
          <a:chOff x="0" y="0"/>
          <a:chExt cx="0" cy="0"/>
        </a:xfrm>
      </p:grpSpPr>
      <p:sp>
        <p:nvSpPr>
          <p:cNvPr id="178" name="Google Shape;178;p22"/>
          <p:cNvSpPr/>
          <p:nvPr/>
        </p:nvSpPr>
        <p:spPr>
          <a:xfrm>
            <a:off x="4629151" y="-8276"/>
            <a:ext cx="4094287" cy="1647149"/>
          </a:xfrm>
          <a:custGeom>
            <a:rect b="b" l="l" r="r" t="t"/>
            <a:pathLst>
              <a:path extrusionOk="0" h="28076" w="69788">
                <a:moveTo>
                  <a:pt x="18496" y="0"/>
                </a:moveTo>
                <a:cubicBezTo>
                  <a:pt x="8589" y="0"/>
                  <a:pt x="1180" y="39"/>
                  <a:pt x="1138" y="157"/>
                </a:cubicBezTo>
                <a:cubicBezTo>
                  <a:pt x="0" y="3397"/>
                  <a:pt x="899" y="7856"/>
                  <a:pt x="2742" y="10755"/>
                </a:cubicBezTo>
                <a:cubicBezTo>
                  <a:pt x="3910" y="12599"/>
                  <a:pt x="5495" y="14280"/>
                  <a:pt x="7536" y="15062"/>
                </a:cubicBezTo>
                <a:cubicBezTo>
                  <a:pt x="8882" y="15580"/>
                  <a:pt x="10340" y="15676"/>
                  <a:pt x="11762" y="15930"/>
                </a:cubicBezTo>
                <a:cubicBezTo>
                  <a:pt x="13895" y="16311"/>
                  <a:pt x="15956" y="17047"/>
                  <a:pt x="17846" y="18099"/>
                </a:cubicBezTo>
                <a:cubicBezTo>
                  <a:pt x="22162" y="20511"/>
                  <a:pt x="25473" y="24518"/>
                  <a:pt x="29957" y="26610"/>
                </a:cubicBezTo>
                <a:cubicBezTo>
                  <a:pt x="32070" y="27600"/>
                  <a:pt x="34390" y="28076"/>
                  <a:pt x="36717" y="28076"/>
                </a:cubicBezTo>
                <a:cubicBezTo>
                  <a:pt x="41252" y="28076"/>
                  <a:pt x="45814" y="26268"/>
                  <a:pt x="48915" y="22938"/>
                </a:cubicBezTo>
                <a:cubicBezTo>
                  <a:pt x="51109" y="20587"/>
                  <a:pt x="52714" y="17510"/>
                  <a:pt x="55603" y="16108"/>
                </a:cubicBezTo>
                <a:cubicBezTo>
                  <a:pt x="57320" y="15270"/>
                  <a:pt x="59295" y="15143"/>
                  <a:pt x="61123" y="14579"/>
                </a:cubicBezTo>
                <a:cubicBezTo>
                  <a:pt x="64013" y="13675"/>
                  <a:pt x="66527" y="11619"/>
                  <a:pt x="67974" y="8958"/>
                </a:cubicBezTo>
                <a:cubicBezTo>
                  <a:pt x="69422" y="6307"/>
                  <a:pt x="69787" y="3077"/>
                  <a:pt x="68970" y="162"/>
                </a:cubicBezTo>
                <a:cubicBezTo>
                  <a:pt x="68970" y="162"/>
                  <a:pt x="38594" y="0"/>
                  <a:pt x="184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2"/>
          <p:cNvSpPr/>
          <p:nvPr/>
        </p:nvSpPr>
        <p:spPr>
          <a:xfrm>
            <a:off x="7561274" y="2136"/>
            <a:ext cx="1582738" cy="1405167"/>
          </a:xfrm>
          <a:custGeom>
            <a:rect b="b" l="l" r="r" t="t"/>
            <a:pathLst>
              <a:path extrusionOk="0" h="21714" w="24458">
                <a:moveTo>
                  <a:pt x="16881" y="1"/>
                </a:moveTo>
                <a:cubicBezTo>
                  <a:pt x="16545" y="1377"/>
                  <a:pt x="15845" y="2621"/>
                  <a:pt x="14697" y="3454"/>
                </a:cubicBezTo>
                <a:cubicBezTo>
                  <a:pt x="12747" y="4866"/>
                  <a:pt x="10136" y="4724"/>
                  <a:pt x="7734" y="4861"/>
                </a:cubicBezTo>
                <a:cubicBezTo>
                  <a:pt x="5678" y="4983"/>
                  <a:pt x="3509" y="5414"/>
                  <a:pt x="2001" y="6816"/>
                </a:cubicBezTo>
                <a:cubicBezTo>
                  <a:pt x="498" y="8223"/>
                  <a:pt x="0" y="10853"/>
                  <a:pt x="1452" y="12326"/>
                </a:cubicBezTo>
                <a:cubicBezTo>
                  <a:pt x="3357" y="14276"/>
                  <a:pt x="7155" y="13118"/>
                  <a:pt x="8918" y="15195"/>
                </a:cubicBezTo>
                <a:cubicBezTo>
                  <a:pt x="9852" y="16292"/>
                  <a:pt x="9842" y="17902"/>
                  <a:pt x="10502" y="19182"/>
                </a:cubicBezTo>
                <a:cubicBezTo>
                  <a:pt x="11359" y="20851"/>
                  <a:pt x="13302" y="21713"/>
                  <a:pt x="15204" y="21713"/>
                </a:cubicBezTo>
                <a:cubicBezTo>
                  <a:pt x="15524" y="21713"/>
                  <a:pt x="15842" y="21689"/>
                  <a:pt x="16154" y="21640"/>
                </a:cubicBezTo>
                <a:cubicBezTo>
                  <a:pt x="18739" y="21239"/>
                  <a:pt x="20689" y="19542"/>
                  <a:pt x="22614" y="17917"/>
                </a:cubicBezTo>
                <a:cubicBezTo>
                  <a:pt x="23173" y="17450"/>
                  <a:pt x="23818" y="17013"/>
                  <a:pt x="24457" y="16577"/>
                </a:cubicBezTo>
                <a:lnTo>
                  <a:pt x="244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2"/>
          <p:cNvSpPr txBox="1"/>
          <p:nvPr>
            <p:ph type="title"/>
          </p:nvPr>
        </p:nvSpPr>
        <p:spPr>
          <a:xfrm>
            <a:off x="718500" y="347223"/>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_1">
    <p:spTree>
      <p:nvGrpSpPr>
        <p:cNvPr id="181" name="Shape 181"/>
        <p:cNvGrpSpPr/>
        <p:nvPr/>
      </p:nvGrpSpPr>
      <p:grpSpPr>
        <a:xfrm>
          <a:off x="0" y="0"/>
          <a:ext cx="0" cy="0"/>
          <a:chOff x="0" y="0"/>
          <a:chExt cx="0" cy="0"/>
        </a:xfrm>
      </p:grpSpPr>
      <p:sp>
        <p:nvSpPr>
          <p:cNvPr id="182" name="Google Shape;182;p23"/>
          <p:cNvSpPr/>
          <p:nvPr/>
        </p:nvSpPr>
        <p:spPr>
          <a:xfrm>
            <a:off x="4207250" y="-8283"/>
            <a:ext cx="4516156" cy="1816868"/>
          </a:xfrm>
          <a:custGeom>
            <a:rect b="b" l="l" r="r" t="t"/>
            <a:pathLst>
              <a:path extrusionOk="0" h="28076" w="69788">
                <a:moveTo>
                  <a:pt x="18496" y="0"/>
                </a:moveTo>
                <a:cubicBezTo>
                  <a:pt x="8589" y="0"/>
                  <a:pt x="1180" y="39"/>
                  <a:pt x="1138" y="157"/>
                </a:cubicBezTo>
                <a:cubicBezTo>
                  <a:pt x="0" y="3397"/>
                  <a:pt x="899" y="7856"/>
                  <a:pt x="2742" y="10755"/>
                </a:cubicBezTo>
                <a:cubicBezTo>
                  <a:pt x="3910" y="12599"/>
                  <a:pt x="5495" y="14280"/>
                  <a:pt x="7536" y="15062"/>
                </a:cubicBezTo>
                <a:cubicBezTo>
                  <a:pt x="8882" y="15580"/>
                  <a:pt x="10340" y="15676"/>
                  <a:pt x="11762" y="15930"/>
                </a:cubicBezTo>
                <a:cubicBezTo>
                  <a:pt x="13895" y="16311"/>
                  <a:pt x="15956" y="17047"/>
                  <a:pt x="17846" y="18099"/>
                </a:cubicBezTo>
                <a:cubicBezTo>
                  <a:pt x="22162" y="20511"/>
                  <a:pt x="25473" y="24518"/>
                  <a:pt x="29957" y="26610"/>
                </a:cubicBezTo>
                <a:cubicBezTo>
                  <a:pt x="32070" y="27600"/>
                  <a:pt x="34390" y="28076"/>
                  <a:pt x="36717" y="28076"/>
                </a:cubicBezTo>
                <a:cubicBezTo>
                  <a:pt x="41252" y="28076"/>
                  <a:pt x="45814" y="26268"/>
                  <a:pt x="48915" y="22938"/>
                </a:cubicBezTo>
                <a:cubicBezTo>
                  <a:pt x="51109" y="20587"/>
                  <a:pt x="52714" y="17510"/>
                  <a:pt x="55603" y="16108"/>
                </a:cubicBezTo>
                <a:cubicBezTo>
                  <a:pt x="57320" y="15270"/>
                  <a:pt x="59295" y="15143"/>
                  <a:pt x="61123" y="14579"/>
                </a:cubicBezTo>
                <a:cubicBezTo>
                  <a:pt x="64013" y="13675"/>
                  <a:pt x="66527" y="11619"/>
                  <a:pt x="67974" y="8958"/>
                </a:cubicBezTo>
                <a:cubicBezTo>
                  <a:pt x="69422" y="6307"/>
                  <a:pt x="69787" y="3077"/>
                  <a:pt x="68970" y="162"/>
                </a:cubicBezTo>
                <a:cubicBezTo>
                  <a:pt x="68970" y="162"/>
                  <a:pt x="38594" y="0"/>
                  <a:pt x="18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a:off x="7561274" y="2136"/>
            <a:ext cx="1582738" cy="1405167"/>
          </a:xfrm>
          <a:custGeom>
            <a:rect b="b" l="l" r="r" t="t"/>
            <a:pathLst>
              <a:path extrusionOk="0" h="21714" w="24458">
                <a:moveTo>
                  <a:pt x="16881" y="1"/>
                </a:moveTo>
                <a:cubicBezTo>
                  <a:pt x="16545" y="1377"/>
                  <a:pt x="15845" y="2621"/>
                  <a:pt x="14697" y="3454"/>
                </a:cubicBezTo>
                <a:cubicBezTo>
                  <a:pt x="12747" y="4866"/>
                  <a:pt x="10136" y="4724"/>
                  <a:pt x="7734" y="4861"/>
                </a:cubicBezTo>
                <a:cubicBezTo>
                  <a:pt x="5678" y="4983"/>
                  <a:pt x="3509" y="5414"/>
                  <a:pt x="2001" y="6816"/>
                </a:cubicBezTo>
                <a:cubicBezTo>
                  <a:pt x="498" y="8223"/>
                  <a:pt x="0" y="10853"/>
                  <a:pt x="1452" y="12326"/>
                </a:cubicBezTo>
                <a:cubicBezTo>
                  <a:pt x="3357" y="14276"/>
                  <a:pt x="7155" y="13118"/>
                  <a:pt x="8918" y="15195"/>
                </a:cubicBezTo>
                <a:cubicBezTo>
                  <a:pt x="9852" y="16292"/>
                  <a:pt x="9842" y="17902"/>
                  <a:pt x="10502" y="19182"/>
                </a:cubicBezTo>
                <a:cubicBezTo>
                  <a:pt x="11359" y="20851"/>
                  <a:pt x="13302" y="21713"/>
                  <a:pt x="15204" y="21713"/>
                </a:cubicBezTo>
                <a:cubicBezTo>
                  <a:pt x="15524" y="21713"/>
                  <a:pt x="15842" y="21689"/>
                  <a:pt x="16154" y="21640"/>
                </a:cubicBezTo>
                <a:cubicBezTo>
                  <a:pt x="18739" y="21239"/>
                  <a:pt x="20689" y="19542"/>
                  <a:pt x="22614" y="17917"/>
                </a:cubicBezTo>
                <a:cubicBezTo>
                  <a:pt x="23173" y="17450"/>
                  <a:pt x="23818" y="17013"/>
                  <a:pt x="24457" y="16577"/>
                </a:cubicBezTo>
                <a:lnTo>
                  <a:pt x="244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txBox="1"/>
          <p:nvPr>
            <p:ph type="title"/>
          </p:nvPr>
        </p:nvSpPr>
        <p:spPr>
          <a:xfrm>
            <a:off x="718500" y="347223"/>
            <a:ext cx="7707000" cy="5727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85" name="Google Shape;185;p23"/>
          <p:cNvSpPr txBox="1"/>
          <p:nvPr>
            <p:ph idx="1" type="subTitle"/>
          </p:nvPr>
        </p:nvSpPr>
        <p:spPr>
          <a:xfrm>
            <a:off x="6178825" y="1739225"/>
            <a:ext cx="2246400" cy="301800"/>
          </a:xfrm>
          <a:prstGeom prst="rect">
            <a:avLst/>
          </a:prstGeom>
        </p:spPr>
        <p:txBody>
          <a:bodyPr anchorCtr="0" anchor="t" bIns="91425" lIns="91425" spcFirstLastPara="1" rIns="91425" wrap="square" tIns="91425">
            <a:noAutofit/>
          </a:bodyPr>
          <a:lstStyle>
            <a:lvl1pPr lvl="0" algn="l">
              <a:spcBef>
                <a:spcPts val="0"/>
              </a:spcBef>
              <a:spcAft>
                <a:spcPts val="0"/>
              </a:spcAft>
              <a:buNone/>
              <a:defRPr b="1" sz="1700">
                <a:solidFill>
                  <a:schemeClr val="accent1"/>
                </a:solidFill>
              </a:defRPr>
            </a:lvl1pPr>
            <a:lvl2pPr lvl="1">
              <a:spcBef>
                <a:spcPts val="0"/>
              </a:spcBef>
              <a:spcAft>
                <a:spcPts val="0"/>
              </a:spcAft>
              <a:buNone/>
              <a:defRPr sz="1700"/>
            </a:lvl2pPr>
            <a:lvl3pPr lvl="2">
              <a:spcBef>
                <a:spcPts val="0"/>
              </a:spcBef>
              <a:spcAft>
                <a:spcPts val="0"/>
              </a:spcAft>
              <a:buNone/>
              <a:defRPr sz="1700"/>
            </a:lvl3pPr>
            <a:lvl4pPr lvl="3">
              <a:spcBef>
                <a:spcPts val="0"/>
              </a:spcBef>
              <a:spcAft>
                <a:spcPts val="0"/>
              </a:spcAft>
              <a:buNone/>
              <a:defRPr sz="1700"/>
            </a:lvl4pPr>
            <a:lvl5pPr lvl="4">
              <a:spcBef>
                <a:spcPts val="0"/>
              </a:spcBef>
              <a:spcAft>
                <a:spcPts val="0"/>
              </a:spcAft>
              <a:buNone/>
              <a:defRPr sz="1700"/>
            </a:lvl5pPr>
            <a:lvl6pPr lvl="5">
              <a:spcBef>
                <a:spcPts val="0"/>
              </a:spcBef>
              <a:spcAft>
                <a:spcPts val="0"/>
              </a:spcAft>
              <a:buNone/>
              <a:defRPr sz="1700"/>
            </a:lvl6pPr>
            <a:lvl7pPr lvl="6">
              <a:spcBef>
                <a:spcPts val="0"/>
              </a:spcBef>
              <a:spcAft>
                <a:spcPts val="0"/>
              </a:spcAft>
              <a:buNone/>
              <a:defRPr sz="1700"/>
            </a:lvl7pPr>
            <a:lvl8pPr lvl="7">
              <a:spcBef>
                <a:spcPts val="0"/>
              </a:spcBef>
              <a:spcAft>
                <a:spcPts val="0"/>
              </a:spcAft>
              <a:buNone/>
              <a:defRPr sz="1700"/>
            </a:lvl8pPr>
            <a:lvl9pPr lvl="8">
              <a:spcBef>
                <a:spcPts val="0"/>
              </a:spcBef>
              <a:spcAft>
                <a:spcPts val="0"/>
              </a:spcAft>
              <a:buNone/>
              <a:defRPr sz="1700"/>
            </a:lvl9pPr>
          </a:lstStyle>
          <a:p/>
        </p:txBody>
      </p:sp>
      <p:sp>
        <p:nvSpPr>
          <p:cNvPr id="186" name="Google Shape;186;p23"/>
          <p:cNvSpPr txBox="1"/>
          <p:nvPr>
            <p:ph idx="2" type="subTitle"/>
          </p:nvPr>
        </p:nvSpPr>
        <p:spPr>
          <a:xfrm>
            <a:off x="6178825" y="2177450"/>
            <a:ext cx="2246400" cy="1332000"/>
          </a:xfrm>
          <a:prstGeom prst="rect">
            <a:avLst/>
          </a:prstGeom>
        </p:spPr>
        <p:txBody>
          <a:bodyPr anchorCtr="0" anchor="t" bIns="91425" lIns="91425" spcFirstLastPara="1" rIns="91425" wrap="square" tIns="91425">
            <a:noAutofit/>
          </a:bodyPr>
          <a:lstStyle>
            <a:lvl1pPr lvl="0" algn="l">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87" name="Google Shape;187;p23"/>
          <p:cNvSpPr txBox="1"/>
          <p:nvPr>
            <p:ph idx="3" type="subTitle"/>
          </p:nvPr>
        </p:nvSpPr>
        <p:spPr>
          <a:xfrm>
            <a:off x="6493575" y="3624475"/>
            <a:ext cx="1931700" cy="301800"/>
          </a:xfrm>
          <a:prstGeom prst="rect">
            <a:avLst/>
          </a:prstGeom>
        </p:spPr>
        <p:txBody>
          <a:bodyPr anchorCtr="0" anchor="t" bIns="91425" lIns="91425" spcFirstLastPara="1" rIns="91425" wrap="square" tIns="91425">
            <a:noAutofit/>
          </a:bodyPr>
          <a:lstStyle>
            <a:lvl1pPr lvl="0" algn="l">
              <a:spcBef>
                <a:spcPts val="0"/>
              </a:spcBef>
              <a:spcAft>
                <a:spcPts val="0"/>
              </a:spcAft>
              <a:buNone/>
              <a:defRPr b="1" sz="1300">
                <a:solidFill>
                  <a:schemeClr val="accent1"/>
                </a:solidFill>
              </a:defRPr>
            </a:lvl1pPr>
            <a:lvl2pPr lvl="1" algn="l">
              <a:spcBef>
                <a:spcPts val="0"/>
              </a:spcBef>
              <a:spcAft>
                <a:spcPts val="0"/>
              </a:spcAft>
              <a:buNone/>
              <a:defRPr b="1" sz="1300">
                <a:solidFill>
                  <a:schemeClr val="accent1"/>
                </a:solidFill>
              </a:defRPr>
            </a:lvl2pPr>
            <a:lvl3pPr lvl="2" algn="l">
              <a:spcBef>
                <a:spcPts val="0"/>
              </a:spcBef>
              <a:spcAft>
                <a:spcPts val="0"/>
              </a:spcAft>
              <a:buNone/>
              <a:defRPr b="1" sz="1300">
                <a:solidFill>
                  <a:schemeClr val="accent1"/>
                </a:solidFill>
              </a:defRPr>
            </a:lvl3pPr>
            <a:lvl4pPr lvl="3" algn="l">
              <a:spcBef>
                <a:spcPts val="0"/>
              </a:spcBef>
              <a:spcAft>
                <a:spcPts val="0"/>
              </a:spcAft>
              <a:buNone/>
              <a:defRPr b="1" sz="1300">
                <a:solidFill>
                  <a:schemeClr val="accent1"/>
                </a:solidFill>
              </a:defRPr>
            </a:lvl4pPr>
            <a:lvl5pPr lvl="4" algn="l">
              <a:spcBef>
                <a:spcPts val="0"/>
              </a:spcBef>
              <a:spcAft>
                <a:spcPts val="0"/>
              </a:spcAft>
              <a:buNone/>
              <a:defRPr b="1" sz="1300">
                <a:solidFill>
                  <a:schemeClr val="accent1"/>
                </a:solidFill>
              </a:defRPr>
            </a:lvl5pPr>
            <a:lvl6pPr lvl="5" algn="l">
              <a:spcBef>
                <a:spcPts val="0"/>
              </a:spcBef>
              <a:spcAft>
                <a:spcPts val="0"/>
              </a:spcAft>
              <a:buNone/>
              <a:defRPr b="1" sz="1300">
                <a:solidFill>
                  <a:schemeClr val="accent1"/>
                </a:solidFill>
              </a:defRPr>
            </a:lvl6pPr>
            <a:lvl7pPr lvl="6" algn="l">
              <a:spcBef>
                <a:spcPts val="0"/>
              </a:spcBef>
              <a:spcAft>
                <a:spcPts val="0"/>
              </a:spcAft>
              <a:buNone/>
              <a:defRPr b="1" sz="1300">
                <a:solidFill>
                  <a:schemeClr val="accent1"/>
                </a:solidFill>
              </a:defRPr>
            </a:lvl7pPr>
            <a:lvl8pPr lvl="7" algn="l">
              <a:spcBef>
                <a:spcPts val="0"/>
              </a:spcBef>
              <a:spcAft>
                <a:spcPts val="0"/>
              </a:spcAft>
              <a:buNone/>
              <a:defRPr b="1" sz="1300">
                <a:solidFill>
                  <a:schemeClr val="accent1"/>
                </a:solidFill>
              </a:defRPr>
            </a:lvl8pPr>
            <a:lvl9pPr lvl="8" algn="l">
              <a:spcBef>
                <a:spcPts val="0"/>
              </a:spcBef>
              <a:spcAft>
                <a:spcPts val="0"/>
              </a:spcAft>
              <a:buNone/>
              <a:defRPr b="1" sz="1300">
                <a:solidFill>
                  <a:schemeClr val="accent1"/>
                </a:solidFill>
              </a:defRPr>
            </a:lvl9pPr>
          </a:lstStyle>
          <a:p/>
        </p:txBody>
      </p:sp>
      <p:sp>
        <p:nvSpPr>
          <p:cNvPr id="188" name="Google Shape;188;p23"/>
          <p:cNvSpPr txBox="1"/>
          <p:nvPr>
            <p:ph idx="4" type="subTitle"/>
          </p:nvPr>
        </p:nvSpPr>
        <p:spPr>
          <a:xfrm>
            <a:off x="6493575" y="4005475"/>
            <a:ext cx="1962900" cy="301800"/>
          </a:xfrm>
          <a:prstGeom prst="rect">
            <a:avLst/>
          </a:prstGeom>
        </p:spPr>
        <p:txBody>
          <a:bodyPr anchorCtr="0" anchor="t" bIns="91425" lIns="91425" spcFirstLastPara="1" rIns="91425" wrap="square" tIns="91425">
            <a:noAutofit/>
          </a:bodyPr>
          <a:lstStyle>
            <a:lvl1pPr lvl="0" rtl="0" algn="l">
              <a:spcBef>
                <a:spcPts val="0"/>
              </a:spcBef>
              <a:spcAft>
                <a:spcPts val="0"/>
              </a:spcAft>
              <a:buNone/>
              <a:defRPr b="1" sz="1300">
                <a:solidFill>
                  <a:schemeClr val="accent4"/>
                </a:solidFill>
              </a:defRPr>
            </a:lvl1pPr>
            <a:lvl2pPr lvl="1" rtl="0">
              <a:spcBef>
                <a:spcPts val="0"/>
              </a:spcBef>
              <a:spcAft>
                <a:spcPts val="0"/>
              </a:spcAft>
              <a:buNone/>
              <a:defRPr b="1" sz="1300">
                <a:solidFill>
                  <a:schemeClr val="accent4"/>
                </a:solidFill>
              </a:defRPr>
            </a:lvl2pPr>
            <a:lvl3pPr lvl="2" rtl="0">
              <a:spcBef>
                <a:spcPts val="0"/>
              </a:spcBef>
              <a:spcAft>
                <a:spcPts val="0"/>
              </a:spcAft>
              <a:buNone/>
              <a:defRPr b="1" sz="1300">
                <a:solidFill>
                  <a:schemeClr val="accent4"/>
                </a:solidFill>
              </a:defRPr>
            </a:lvl3pPr>
            <a:lvl4pPr lvl="3" rtl="0">
              <a:spcBef>
                <a:spcPts val="0"/>
              </a:spcBef>
              <a:spcAft>
                <a:spcPts val="0"/>
              </a:spcAft>
              <a:buNone/>
              <a:defRPr b="1" sz="1300">
                <a:solidFill>
                  <a:schemeClr val="accent4"/>
                </a:solidFill>
              </a:defRPr>
            </a:lvl4pPr>
            <a:lvl5pPr lvl="4" rtl="0">
              <a:spcBef>
                <a:spcPts val="0"/>
              </a:spcBef>
              <a:spcAft>
                <a:spcPts val="0"/>
              </a:spcAft>
              <a:buNone/>
              <a:defRPr b="1" sz="1300">
                <a:solidFill>
                  <a:schemeClr val="accent4"/>
                </a:solidFill>
              </a:defRPr>
            </a:lvl5pPr>
            <a:lvl6pPr lvl="5" rtl="0">
              <a:spcBef>
                <a:spcPts val="0"/>
              </a:spcBef>
              <a:spcAft>
                <a:spcPts val="0"/>
              </a:spcAft>
              <a:buNone/>
              <a:defRPr b="1" sz="1300">
                <a:solidFill>
                  <a:schemeClr val="accent4"/>
                </a:solidFill>
              </a:defRPr>
            </a:lvl6pPr>
            <a:lvl7pPr lvl="6" rtl="0">
              <a:spcBef>
                <a:spcPts val="0"/>
              </a:spcBef>
              <a:spcAft>
                <a:spcPts val="0"/>
              </a:spcAft>
              <a:buNone/>
              <a:defRPr b="1" sz="1300">
                <a:solidFill>
                  <a:schemeClr val="accent4"/>
                </a:solidFill>
              </a:defRPr>
            </a:lvl7pPr>
            <a:lvl8pPr lvl="7" rtl="0">
              <a:spcBef>
                <a:spcPts val="0"/>
              </a:spcBef>
              <a:spcAft>
                <a:spcPts val="0"/>
              </a:spcAft>
              <a:buNone/>
              <a:defRPr b="1" sz="1300">
                <a:solidFill>
                  <a:schemeClr val="accent4"/>
                </a:solidFill>
              </a:defRPr>
            </a:lvl8pPr>
            <a:lvl9pPr lvl="8" rtl="0">
              <a:spcBef>
                <a:spcPts val="0"/>
              </a:spcBef>
              <a:spcAft>
                <a:spcPts val="0"/>
              </a:spcAft>
              <a:buNone/>
              <a:defRPr b="1" sz="1300">
                <a:solidFill>
                  <a:schemeClr val="accent4"/>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2">
    <p:spTree>
      <p:nvGrpSpPr>
        <p:cNvPr id="189" name="Shape 189"/>
        <p:cNvGrpSpPr/>
        <p:nvPr/>
      </p:nvGrpSpPr>
      <p:grpSpPr>
        <a:xfrm>
          <a:off x="0" y="0"/>
          <a:ext cx="0" cy="0"/>
          <a:chOff x="0" y="0"/>
          <a:chExt cx="0" cy="0"/>
        </a:xfrm>
      </p:grpSpPr>
      <p:sp>
        <p:nvSpPr>
          <p:cNvPr id="190" name="Google Shape;190;p24"/>
          <p:cNvSpPr txBox="1"/>
          <p:nvPr>
            <p:ph type="title"/>
          </p:nvPr>
        </p:nvSpPr>
        <p:spPr>
          <a:xfrm>
            <a:off x="718400" y="347223"/>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atin typeface="Helvetica Neue Light"/>
                <a:ea typeface="Helvetica Neue Light"/>
                <a:cs typeface="Helvetica Neue Light"/>
                <a:sym typeface="Helvetica Neue Light"/>
              </a:defRPr>
            </a:lvl2pPr>
            <a:lvl3pPr lvl="2">
              <a:spcBef>
                <a:spcPts val="0"/>
              </a:spcBef>
              <a:spcAft>
                <a:spcPts val="0"/>
              </a:spcAft>
              <a:buNone/>
              <a:defRPr>
                <a:latin typeface="Helvetica Neue Light"/>
                <a:ea typeface="Helvetica Neue Light"/>
                <a:cs typeface="Helvetica Neue Light"/>
                <a:sym typeface="Helvetica Neue Light"/>
              </a:defRPr>
            </a:lvl3pPr>
            <a:lvl4pPr lvl="3">
              <a:spcBef>
                <a:spcPts val="0"/>
              </a:spcBef>
              <a:spcAft>
                <a:spcPts val="0"/>
              </a:spcAft>
              <a:buNone/>
              <a:defRPr>
                <a:latin typeface="Helvetica Neue Light"/>
                <a:ea typeface="Helvetica Neue Light"/>
                <a:cs typeface="Helvetica Neue Light"/>
                <a:sym typeface="Helvetica Neue Light"/>
              </a:defRPr>
            </a:lvl4pPr>
            <a:lvl5pPr lvl="4">
              <a:spcBef>
                <a:spcPts val="0"/>
              </a:spcBef>
              <a:spcAft>
                <a:spcPts val="0"/>
              </a:spcAft>
              <a:buNone/>
              <a:defRPr>
                <a:latin typeface="Helvetica Neue Light"/>
                <a:ea typeface="Helvetica Neue Light"/>
                <a:cs typeface="Helvetica Neue Light"/>
                <a:sym typeface="Helvetica Neue Light"/>
              </a:defRPr>
            </a:lvl5pPr>
            <a:lvl6pPr lvl="5">
              <a:spcBef>
                <a:spcPts val="0"/>
              </a:spcBef>
              <a:spcAft>
                <a:spcPts val="0"/>
              </a:spcAft>
              <a:buNone/>
              <a:defRPr>
                <a:latin typeface="Helvetica Neue Light"/>
                <a:ea typeface="Helvetica Neue Light"/>
                <a:cs typeface="Helvetica Neue Light"/>
                <a:sym typeface="Helvetica Neue Light"/>
              </a:defRPr>
            </a:lvl6pPr>
            <a:lvl7pPr lvl="6">
              <a:spcBef>
                <a:spcPts val="0"/>
              </a:spcBef>
              <a:spcAft>
                <a:spcPts val="0"/>
              </a:spcAft>
              <a:buNone/>
              <a:defRPr>
                <a:latin typeface="Helvetica Neue Light"/>
                <a:ea typeface="Helvetica Neue Light"/>
                <a:cs typeface="Helvetica Neue Light"/>
                <a:sym typeface="Helvetica Neue Light"/>
              </a:defRPr>
            </a:lvl7pPr>
            <a:lvl8pPr lvl="7">
              <a:spcBef>
                <a:spcPts val="0"/>
              </a:spcBef>
              <a:spcAft>
                <a:spcPts val="0"/>
              </a:spcAft>
              <a:buNone/>
              <a:defRPr>
                <a:latin typeface="Helvetica Neue Light"/>
                <a:ea typeface="Helvetica Neue Light"/>
                <a:cs typeface="Helvetica Neue Light"/>
                <a:sym typeface="Helvetica Neue Light"/>
              </a:defRPr>
            </a:lvl8pPr>
            <a:lvl9pPr lvl="8">
              <a:spcBef>
                <a:spcPts val="0"/>
              </a:spcBef>
              <a:spcAft>
                <a:spcPts val="0"/>
              </a:spcAft>
              <a:buNone/>
              <a:defRPr>
                <a:latin typeface="Helvetica Neue Light"/>
                <a:ea typeface="Helvetica Neue Light"/>
                <a:cs typeface="Helvetica Neue Light"/>
                <a:sym typeface="Helvetica Neue Light"/>
              </a:defRPr>
            </a:lvl9pPr>
          </a:lstStyle>
          <a:p/>
        </p:txBody>
      </p:sp>
      <p:sp>
        <p:nvSpPr>
          <p:cNvPr id="191" name="Google Shape;191;p24"/>
          <p:cNvSpPr/>
          <p:nvPr/>
        </p:nvSpPr>
        <p:spPr>
          <a:xfrm>
            <a:off x="2524035" y="3756232"/>
            <a:ext cx="6908208" cy="1700729"/>
          </a:xfrm>
          <a:custGeom>
            <a:rect b="b" l="l" r="r" t="t"/>
            <a:pathLst>
              <a:path extrusionOk="0" h="21887" w="88903">
                <a:moveTo>
                  <a:pt x="62470" y="0"/>
                </a:moveTo>
                <a:cubicBezTo>
                  <a:pt x="59743" y="0"/>
                  <a:pt x="57030" y="444"/>
                  <a:pt x="54481" y="1385"/>
                </a:cubicBezTo>
                <a:cubicBezTo>
                  <a:pt x="50266" y="2939"/>
                  <a:pt x="46605" y="5732"/>
                  <a:pt x="42217" y="6794"/>
                </a:cubicBezTo>
                <a:cubicBezTo>
                  <a:pt x="40681" y="7165"/>
                  <a:pt x="39131" y="7309"/>
                  <a:pt x="37571" y="7309"/>
                </a:cubicBezTo>
                <a:cubicBezTo>
                  <a:pt x="32039" y="7309"/>
                  <a:pt x="26379" y="5490"/>
                  <a:pt x="20753" y="5490"/>
                </a:cubicBezTo>
                <a:cubicBezTo>
                  <a:pt x="20319" y="5490"/>
                  <a:pt x="19885" y="5501"/>
                  <a:pt x="19451" y="5524"/>
                </a:cubicBezTo>
                <a:cubicBezTo>
                  <a:pt x="13098" y="5864"/>
                  <a:pt x="6998" y="9064"/>
                  <a:pt x="3388" y="13954"/>
                </a:cubicBezTo>
                <a:cubicBezTo>
                  <a:pt x="1641" y="16321"/>
                  <a:pt x="498" y="19058"/>
                  <a:pt x="0" y="21887"/>
                </a:cubicBezTo>
                <a:lnTo>
                  <a:pt x="88903" y="21887"/>
                </a:lnTo>
                <a:cubicBezTo>
                  <a:pt x="87328" y="15209"/>
                  <a:pt x="83494" y="8937"/>
                  <a:pt x="77669" y="4813"/>
                </a:cubicBezTo>
                <a:cubicBezTo>
                  <a:pt x="73335" y="1745"/>
                  <a:pt x="67876" y="0"/>
                  <a:pt x="624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4"/>
          <p:cNvSpPr/>
          <p:nvPr/>
        </p:nvSpPr>
        <p:spPr>
          <a:xfrm>
            <a:off x="7844296" y="3435620"/>
            <a:ext cx="1149179" cy="1102012"/>
          </a:xfrm>
          <a:custGeom>
            <a:rect b="b" l="l" r="r" t="t"/>
            <a:pathLst>
              <a:path extrusionOk="0" h="14182" w="14789">
                <a:moveTo>
                  <a:pt x="6291" y="1"/>
                </a:moveTo>
                <a:cubicBezTo>
                  <a:pt x="6215" y="1"/>
                  <a:pt x="6140" y="3"/>
                  <a:pt x="6064" y="6"/>
                </a:cubicBezTo>
                <a:cubicBezTo>
                  <a:pt x="3794" y="113"/>
                  <a:pt x="1803" y="1951"/>
                  <a:pt x="1214" y="4140"/>
                </a:cubicBezTo>
                <a:cubicBezTo>
                  <a:pt x="0" y="8629"/>
                  <a:pt x="3789" y="13510"/>
                  <a:pt x="8237" y="14129"/>
                </a:cubicBezTo>
                <a:cubicBezTo>
                  <a:pt x="8491" y="14165"/>
                  <a:pt x="8748" y="14182"/>
                  <a:pt x="9006" y="14182"/>
                </a:cubicBezTo>
                <a:cubicBezTo>
                  <a:pt x="11315" y="14182"/>
                  <a:pt x="13676" y="12800"/>
                  <a:pt x="14265" y="10585"/>
                </a:cubicBezTo>
                <a:cubicBezTo>
                  <a:pt x="14788" y="8614"/>
                  <a:pt x="13889" y="6563"/>
                  <a:pt x="12828" y="4826"/>
                </a:cubicBezTo>
                <a:cubicBezTo>
                  <a:pt x="12071" y="3582"/>
                  <a:pt x="11203" y="2383"/>
                  <a:pt x="10076" y="1469"/>
                </a:cubicBezTo>
                <a:cubicBezTo>
                  <a:pt x="9002" y="603"/>
                  <a:pt x="7664" y="1"/>
                  <a:pt x="6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3">
    <p:spTree>
      <p:nvGrpSpPr>
        <p:cNvPr id="193" name="Shape 193"/>
        <p:cNvGrpSpPr/>
        <p:nvPr/>
      </p:nvGrpSpPr>
      <p:grpSpPr>
        <a:xfrm>
          <a:off x="0" y="0"/>
          <a:ext cx="0" cy="0"/>
          <a:chOff x="0" y="0"/>
          <a:chExt cx="0" cy="0"/>
        </a:xfrm>
      </p:grpSpPr>
      <p:sp>
        <p:nvSpPr>
          <p:cNvPr id="194" name="Google Shape;194;p25"/>
          <p:cNvSpPr txBox="1"/>
          <p:nvPr>
            <p:ph type="title"/>
          </p:nvPr>
        </p:nvSpPr>
        <p:spPr>
          <a:xfrm>
            <a:off x="718500" y="347223"/>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95" name="Google Shape;195;p25"/>
          <p:cNvSpPr/>
          <p:nvPr/>
        </p:nvSpPr>
        <p:spPr>
          <a:xfrm rot="-5033328">
            <a:off x="5726121" y="-1510411"/>
            <a:ext cx="5233712" cy="4453469"/>
          </a:xfrm>
          <a:custGeom>
            <a:rect b="b" l="l" r="r" t="t"/>
            <a:pathLst>
              <a:path extrusionOk="0" h="171468" w="201509">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5"/>
          <p:cNvSpPr/>
          <p:nvPr/>
        </p:nvSpPr>
        <p:spPr>
          <a:xfrm rot="5875358">
            <a:off x="-2005558" y="1369695"/>
            <a:ext cx="5233775" cy="4453523"/>
          </a:xfrm>
          <a:custGeom>
            <a:rect b="b" l="l" r="r" t="t"/>
            <a:pathLst>
              <a:path extrusionOk="0" h="171468" w="201509">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14">
    <p:spTree>
      <p:nvGrpSpPr>
        <p:cNvPr id="197" name="Shape 197"/>
        <p:cNvGrpSpPr/>
        <p:nvPr/>
      </p:nvGrpSpPr>
      <p:grpSpPr>
        <a:xfrm>
          <a:off x="0" y="0"/>
          <a:ext cx="0" cy="0"/>
          <a:chOff x="0" y="0"/>
          <a:chExt cx="0" cy="0"/>
        </a:xfrm>
      </p:grpSpPr>
      <p:sp>
        <p:nvSpPr>
          <p:cNvPr id="198" name="Google Shape;198;p26"/>
          <p:cNvSpPr/>
          <p:nvPr/>
        </p:nvSpPr>
        <p:spPr>
          <a:xfrm>
            <a:off x="-2042500" y="-2466975"/>
            <a:ext cx="3914100" cy="3914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6"/>
          <p:cNvSpPr txBox="1"/>
          <p:nvPr>
            <p:ph type="title"/>
          </p:nvPr>
        </p:nvSpPr>
        <p:spPr>
          <a:xfrm>
            <a:off x="718500" y="347223"/>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atin typeface="Helvetica Neue Light"/>
                <a:ea typeface="Helvetica Neue Light"/>
                <a:cs typeface="Helvetica Neue Light"/>
                <a:sym typeface="Helvetica Neue Light"/>
              </a:defRPr>
            </a:lvl2pPr>
            <a:lvl3pPr lvl="2">
              <a:spcBef>
                <a:spcPts val="0"/>
              </a:spcBef>
              <a:spcAft>
                <a:spcPts val="0"/>
              </a:spcAft>
              <a:buNone/>
              <a:defRPr>
                <a:latin typeface="Helvetica Neue Light"/>
                <a:ea typeface="Helvetica Neue Light"/>
                <a:cs typeface="Helvetica Neue Light"/>
                <a:sym typeface="Helvetica Neue Light"/>
              </a:defRPr>
            </a:lvl3pPr>
            <a:lvl4pPr lvl="3">
              <a:spcBef>
                <a:spcPts val="0"/>
              </a:spcBef>
              <a:spcAft>
                <a:spcPts val="0"/>
              </a:spcAft>
              <a:buNone/>
              <a:defRPr>
                <a:latin typeface="Helvetica Neue Light"/>
                <a:ea typeface="Helvetica Neue Light"/>
                <a:cs typeface="Helvetica Neue Light"/>
                <a:sym typeface="Helvetica Neue Light"/>
              </a:defRPr>
            </a:lvl4pPr>
            <a:lvl5pPr lvl="4">
              <a:spcBef>
                <a:spcPts val="0"/>
              </a:spcBef>
              <a:spcAft>
                <a:spcPts val="0"/>
              </a:spcAft>
              <a:buNone/>
              <a:defRPr>
                <a:latin typeface="Helvetica Neue Light"/>
                <a:ea typeface="Helvetica Neue Light"/>
                <a:cs typeface="Helvetica Neue Light"/>
                <a:sym typeface="Helvetica Neue Light"/>
              </a:defRPr>
            </a:lvl5pPr>
            <a:lvl6pPr lvl="5">
              <a:spcBef>
                <a:spcPts val="0"/>
              </a:spcBef>
              <a:spcAft>
                <a:spcPts val="0"/>
              </a:spcAft>
              <a:buNone/>
              <a:defRPr>
                <a:latin typeface="Helvetica Neue Light"/>
                <a:ea typeface="Helvetica Neue Light"/>
                <a:cs typeface="Helvetica Neue Light"/>
                <a:sym typeface="Helvetica Neue Light"/>
              </a:defRPr>
            </a:lvl6pPr>
            <a:lvl7pPr lvl="6">
              <a:spcBef>
                <a:spcPts val="0"/>
              </a:spcBef>
              <a:spcAft>
                <a:spcPts val="0"/>
              </a:spcAft>
              <a:buNone/>
              <a:defRPr>
                <a:latin typeface="Helvetica Neue Light"/>
                <a:ea typeface="Helvetica Neue Light"/>
                <a:cs typeface="Helvetica Neue Light"/>
                <a:sym typeface="Helvetica Neue Light"/>
              </a:defRPr>
            </a:lvl7pPr>
            <a:lvl8pPr lvl="7">
              <a:spcBef>
                <a:spcPts val="0"/>
              </a:spcBef>
              <a:spcAft>
                <a:spcPts val="0"/>
              </a:spcAft>
              <a:buNone/>
              <a:defRPr>
                <a:latin typeface="Helvetica Neue Light"/>
                <a:ea typeface="Helvetica Neue Light"/>
                <a:cs typeface="Helvetica Neue Light"/>
                <a:sym typeface="Helvetica Neue Light"/>
              </a:defRPr>
            </a:lvl8pPr>
            <a:lvl9pPr lvl="8">
              <a:spcBef>
                <a:spcPts val="0"/>
              </a:spcBef>
              <a:spcAft>
                <a:spcPts val="0"/>
              </a:spcAft>
              <a:buNone/>
              <a:defRPr>
                <a:latin typeface="Helvetica Neue Light"/>
                <a:ea typeface="Helvetica Neue Light"/>
                <a:cs typeface="Helvetica Neue Light"/>
                <a:sym typeface="Helvetica Neue Light"/>
              </a:defRPr>
            </a:lvl9pPr>
          </a:lstStyle>
          <a:p/>
        </p:txBody>
      </p:sp>
      <p:sp>
        <p:nvSpPr>
          <p:cNvPr id="200" name="Google Shape;200;p26"/>
          <p:cNvSpPr/>
          <p:nvPr/>
        </p:nvSpPr>
        <p:spPr>
          <a:xfrm>
            <a:off x="2496700" y="884775"/>
            <a:ext cx="41874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26"/>
          <p:cNvGrpSpPr/>
          <p:nvPr/>
        </p:nvGrpSpPr>
        <p:grpSpPr>
          <a:xfrm>
            <a:off x="7295033" y="-205427"/>
            <a:ext cx="1715694" cy="934604"/>
            <a:chOff x="841175" y="1036025"/>
            <a:chExt cx="5753500" cy="3133100"/>
          </a:xfrm>
        </p:grpSpPr>
        <p:sp>
          <p:nvSpPr>
            <p:cNvPr id="202" name="Google Shape;202;p26"/>
            <p:cNvSpPr/>
            <p:nvPr/>
          </p:nvSpPr>
          <p:spPr>
            <a:xfrm>
              <a:off x="841175" y="1036025"/>
              <a:ext cx="5753500" cy="3133100"/>
            </a:xfrm>
            <a:custGeom>
              <a:rect b="b" l="l" r="r" t="t"/>
              <a:pathLst>
                <a:path extrusionOk="0" h="125324" w="230140">
                  <a:moveTo>
                    <a:pt x="228466" y="92040"/>
                  </a:moveTo>
                  <a:cubicBezTo>
                    <a:pt x="227238" y="90059"/>
                    <a:pt x="225285" y="90728"/>
                    <a:pt x="223527" y="88636"/>
                  </a:cubicBezTo>
                  <a:cubicBezTo>
                    <a:pt x="221156" y="85846"/>
                    <a:pt x="222049" y="81494"/>
                    <a:pt x="222300" y="80155"/>
                  </a:cubicBezTo>
                  <a:cubicBezTo>
                    <a:pt x="223723" y="73180"/>
                    <a:pt x="229107" y="72008"/>
                    <a:pt x="228828" y="68800"/>
                  </a:cubicBezTo>
                  <a:cubicBezTo>
                    <a:pt x="228326" y="62550"/>
                    <a:pt x="206844" y="63917"/>
                    <a:pt x="204138" y="55436"/>
                  </a:cubicBezTo>
                  <a:cubicBezTo>
                    <a:pt x="201989" y="48824"/>
                    <a:pt x="213344" y="42742"/>
                    <a:pt x="210861" y="33368"/>
                  </a:cubicBezTo>
                  <a:cubicBezTo>
                    <a:pt x="210722" y="32782"/>
                    <a:pt x="209299" y="27788"/>
                    <a:pt x="205030" y="25696"/>
                  </a:cubicBezTo>
                  <a:cubicBezTo>
                    <a:pt x="203747" y="25054"/>
                    <a:pt x="202464" y="24831"/>
                    <a:pt x="201152" y="24859"/>
                  </a:cubicBezTo>
                  <a:cubicBezTo>
                    <a:pt x="194680" y="25110"/>
                    <a:pt x="187761" y="32447"/>
                    <a:pt x="176294" y="32866"/>
                  </a:cubicBezTo>
                  <a:cubicBezTo>
                    <a:pt x="175485" y="32921"/>
                    <a:pt x="174648" y="32921"/>
                    <a:pt x="173811" y="32838"/>
                  </a:cubicBezTo>
                  <a:cubicBezTo>
                    <a:pt x="171300" y="32726"/>
                    <a:pt x="166083" y="31554"/>
                    <a:pt x="160476" y="28792"/>
                  </a:cubicBezTo>
                  <a:cubicBezTo>
                    <a:pt x="150069" y="23659"/>
                    <a:pt x="155482" y="6752"/>
                    <a:pt x="147223" y="1870"/>
                  </a:cubicBezTo>
                  <a:cubicBezTo>
                    <a:pt x="145884" y="1061"/>
                    <a:pt x="143625" y="1"/>
                    <a:pt x="138463" y="28"/>
                  </a:cubicBezTo>
                  <a:cubicBezTo>
                    <a:pt x="117818" y="168"/>
                    <a:pt x="105180" y="17744"/>
                    <a:pt x="84255" y="22320"/>
                  </a:cubicBezTo>
                  <a:cubicBezTo>
                    <a:pt x="61992" y="27202"/>
                    <a:pt x="30801" y="17186"/>
                    <a:pt x="12555" y="17856"/>
                  </a:cubicBezTo>
                  <a:cubicBezTo>
                    <a:pt x="10937" y="17912"/>
                    <a:pt x="7031" y="18498"/>
                    <a:pt x="3822" y="21148"/>
                  </a:cubicBezTo>
                  <a:cubicBezTo>
                    <a:pt x="1367" y="23185"/>
                    <a:pt x="0" y="26839"/>
                    <a:pt x="1590" y="29574"/>
                  </a:cubicBezTo>
                  <a:cubicBezTo>
                    <a:pt x="2734" y="31554"/>
                    <a:pt x="4715" y="30996"/>
                    <a:pt x="6417" y="33117"/>
                  </a:cubicBezTo>
                  <a:cubicBezTo>
                    <a:pt x="8705" y="35990"/>
                    <a:pt x="7645" y="40315"/>
                    <a:pt x="7338" y="41626"/>
                  </a:cubicBezTo>
                  <a:cubicBezTo>
                    <a:pt x="5664" y="48573"/>
                    <a:pt x="251" y="49549"/>
                    <a:pt x="391" y="52730"/>
                  </a:cubicBezTo>
                  <a:cubicBezTo>
                    <a:pt x="642" y="58951"/>
                    <a:pt x="22180" y="58393"/>
                    <a:pt x="24607" y="66986"/>
                  </a:cubicBezTo>
                  <a:cubicBezTo>
                    <a:pt x="26476" y="73682"/>
                    <a:pt x="14898" y="79373"/>
                    <a:pt x="17074" y="88803"/>
                  </a:cubicBezTo>
                  <a:cubicBezTo>
                    <a:pt x="17214" y="89417"/>
                    <a:pt x="18414" y="94439"/>
                    <a:pt x="22598" y="96699"/>
                  </a:cubicBezTo>
                  <a:cubicBezTo>
                    <a:pt x="23854" y="97396"/>
                    <a:pt x="25165" y="97675"/>
                    <a:pt x="26448" y="97675"/>
                  </a:cubicBezTo>
                  <a:cubicBezTo>
                    <a:pt x="32921" y="97675"/>
                    <a:pt x="40119" y="90589"/>
                    <a:pt x="51586" y="90589"/>
                  </a:cubicBezTo>
                  <a:cubicBezTo>
                    <a:pt x="52395" y="90589"/>
                    <a:pt x="53232" y="90645"/>
                    <a:pt x="54069" y="90700"/>
                  </a:cubicBezTo>
                  <a:cubicBezTo>
                    <a:pt x="56579" y="90924"/>
                    <a:pt x="61741" y="92263"/>
                    <a:pt x="67237" y="95248"/>
                  </a:cubicBezTo>
                  <a:cubicBezTo>
                    <a:pt x="77420" y="100744"/>
                    <a:pt x="71394" y="117456"/>
                    <a:pt x="79512" y="122617"/>
                  </a:cubicBezTo>
                  <a:cubicBezTo>
                    <a:pt x="80433" y="123203"/>
                    <a:pt x="82777" y="124626"/>
                    <a:pt x="88217" y="124765"/>
                  </a:cubicBezTo>
                  <a:cubicBezTo>
                    <a:pt x="108081" y="125323"/>
                    <a:pt x="121194" y="107719"/>
                    <a:pt x="142509" y="102418"/>
                  </a:cubicBezTo>
                  <a:cubicBezTo>
                    <a:pt x="165972" y="96559"/>
                    <a:pt x="199813" y="105459"/>
                    <a:pt x="218003" y="104092"/>
                  </a:cubicBezTo>
                  <a:cubicBezTo>
                    <a:pt x="219705" y="103953"/>
                    <a:pt x="223555" y="103171"/>
                    <a:pt x="226624" y="100465"/>
                  </a:cubicBezTo>
                  <a:cubicBezTo>
                    <a:pt x="228912" y="98401"/>
                    <a:pt x="230139" y="94690"/>
                    <a:pt x="228466" y="9204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p:nvPr/>
          </p:nvSpPr>
          <p:spPr>
            <a:xfrm>
              <a:off x="4751925" y="1176225"/>
              <a:ext cx="712150" cy="591475"/>
            </a:xfrm>
            <a:custGeom>
              <a:rect b="b" l="l" r="r" t="t"/>
              <a:pathLst>
                <a:path extrusionOk="0" h="23659" w="28486">
                  <a:moveTo>
                    <a:pt x="2288" y="6082"/>
                  </a:moveTo>
                  <a:lnTo>
                    <a:pt x="2288" y="6082"/>
                  </a:lnTo>
                  <a:cubicBezTo>
                    <a:pt x="4604" y="1284"/>
                    <a:pt x="11801" y="0"/>
                    <a:pt x="18414" y="3181"/>
                  </a:cubicBezTo>
                  <a:lnTo>
                    <a:pt x="18414" y="3181"/>
                  </a:lnTo>
                  <a:cubicBezTo>
                    <a:pt x="24998" y="6361"/>
                    <a:pt x="28485" y="12806"/>
                    <a:pt x="26169" y="17577"/>
                  </a:cubicBezTo>
                  <a:lnTo>
                    <a:pt x="26169" y="17577"/>
                  </a:lnTo>
                  <a:cubicBezTo>
                    <a:pt x="23882" y="22347"/>
                    <a:pt x="16656" y="23659"/>
                    <a:pt x="10072" y="20478"/>
                  </a:cubicBezTo>
                  <a:lnTo>
                    <a:pt x="10072" y="20478"/>
                  </a:lnTo>
                  <a:cubicBezTo>
                    <a:pt x="3432" y="17270"/>
                    <a:pt x="0" y="10853"/>
                    <a:pt x="2288" y="608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15">
    <p:spTree>
      <p:nvGrpSpPr>
        <p:cNvPr id="204" name="Shape 204"/>
        <p:cNvGrpSpPr/>
        <p:nvPr/>
      </p:nvGrpSpPr>
      <p:grpSpPr>
        <a:xfrm>
          <a:off x="0" y="0"/>
          <a:ext cx="0" cy="0"/>
          <a:chOff x="0" y="0"/>
          <a:chExt cx="0" cy="0"/>
        </a:xfrm>
      </p:grpSpPr>
      <p:sp>
        <p:nvSpPr>
          <p:cNvPr id="205" name="Google Shape;205;p27"/>
          <p:cNvSpPr/>
          <p:nvPr/>
        </p:nvSpPr>
        <p:spPr>
          <a:xfrm rot="9129524">
            <a:off x="-257809" y="3284194"/>
            <a:ext cx="3588893" cy="3021822"/>
          </a:xfrm>
          <a:custGeom>
            <a:rect b="b" l="l" r="r" t="t"/>
            <a:pathLst>
              <a:path extrusionOk="0" h="120879" w="143563">
                <a:moveTo>
                  <a:pt x="56570" y="0"/>
                </a:moveTo>
                <a:cubicBezTo>
                  <a:pt x="42205" y="0"/>
                  <a:pt x="27835" y="1346"/>
                  <a:pt x="13721" y="4029"/>
                </a:cubicBezTo>
                <a:cubicBezTo>
                  <a:pt x="10331" y="4671"/>
                  <a:pt x="6816" y="5456"/>
                  <a:pt x="4157" y="7633"/>
                </a:cubicBezTo>
                <a:cubicBezTo>
                  <a:pt x="1499" y="9827"/>
                  <a:pt x="0" y="13842"/>
                  <a:pt x="1713" y="16822"/>
                </a:cubicBezTo>
                <a:cubicBezTo>
                  <a:pt x="2962" y="18998"/>
                  <a:pt x="5139" y="18374"/>
                  <a:pt x="6994" y="20711"/>
                </a:cubicBezTo>
                <a:cubicBezTo>
                  <a:pt x="9457" y="23834"/>
                  <a:pt x="8315" y="28562"/>
                  <a:pt x="7976" y="30025"/>
                </a:cubicBezTo>
                <a:cubicBezTo>
                  <a:pt x="6138" y="37591"/>
                  <a:pt x="232" y="38661"/>
                  <a:pt x="393" y="42158"/>
                </a:cubicBezTo>
                <a:cubicBezTo>
                  <a:pt x="660" y="48992"/>
                  <a:pt x="24195" y="48367"/>
                  <a:pt x="26818" y="57753"/>
                </a:cubicBezTo>
                <a:cubicBezTo>
                  <a:pt x="28870" y="65068"/>
                  <a:pt x="16237" y="71260"/>
                  <a:pt x="18592" y="81590"/>
                </a:cubicBezTo>
                <a:cubicBezTo>
                  <a:pt x="18735" y="82251"/>
                  <a:pt x="20073" y="87728"/>
                  <a:pt x="24659" y="90191"/>
                </a:cubicBezTo>
                <a:cubicBezTo>
                  <a:pt x="26048" y="90940"/>
                  <a:pt x="27437" y="91252"/>
                  <a:pt x="28857" y="91252"/>
                </a:cubicBezTo>
                <a:cubicBezTo>
                  <a:pt x="35935" y="91252"/>
                  <a:pt x="43795" y="83504"/>
                  <a:pt x="56329" y="83504"/>
                </a:cubicBezTo>
                <a:cubicBezTo>
                  <a:pt x="57210" y="83504"/>
                  <a:pt x="58113" y="83543"/>
                  <a:pt x="59041" y="83625"/>
                </a:cubicBezTo>
                <a:cubicBezTo>
                  <a:pt x="61789" y="83856"/>
                  <a:pt x="67428" y="85337"/>
                  <a:pt x="73458" y="88585"/>
                </a:cubicBezTo>
                <a:cubicBezTo>
                  <a:pt x="84592" y="94598"/>
                  <a:pt x="78008" y="112851"/>
                  <a:pt x="86858" y="118507"/>
                </a:cubicBezTo>
                <a:cubicBezTo>
                  <a:pt x="89389" y="120126"/>
                  <a:pt x="92652" y="120878"/>
                  <a:pt x="96330" y="120878"/>
                </a:cubicBezTo>
                <a:cubicBezTo>
                  <a:pt x="112590" y="120878"/>
                  <a:pt x="136954" y="106171"/>
                  <a:pt x="141974" y="86658"/>
                </a:cubicBezTo>
                <a:cubicBezTo>
                  <a:pt x="143562" y="80449"/>
                  <a:pt x="141350" y="71224"/>
                  <a:pt x="136907" y="52757"/>
                </a:cubicBezTo>
                <a:cubicBezTo>
                  <a:pt x="131947" y="32095"/>
                  <a:pt x="130305" y="20586"/>
                  <a:pt x="123436" y="15234"/>
                </a:cubicBezTo>
                <a:cubicBezTo>
                  <a:pt x="112230" y="6526"/>
                  <a:pt x="97742" y="3297"/>
                  <a:pt x="83629" y="1602"/>
                </a:cubicBezTo>
                <a:cubicBezTo>
                  <a:pt x="74654" y="534"/>
                  <a:pt x="65613" y="0"/>
                  <a:pt x="565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a:off x="925150" y="3529650"/>
            <a:ext cx="723900" cy="523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txBox="1"/>
          <p:nvPr>
            <p:ph type="title"/>
          </p:nvPr>
        </p:nvSpPr>
        <p:spPr>
          <a:xfrm>
            <a:off x="611400" y="1659982"/>
            <a:ext cx="3278700" cy="383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208" name="Google Shape;208;p27"/>
          <p:cNvSpPr txBox="1"/>
          <p:nvPr>
            <p:ph idx="1" type="subTitle"/>
          </p:nvPr>
        </p:nvSpPr>
        <p:spPr>
          <a:xfrm>
            <a:off x="632950" y="2290118"/>
            <a:ext cx="3423900" cy="1193400"/>
          </a:xfrm>
          <a:prstGeom prst="rect">
            <a:avLst/>
          </a:prstGeom>
        </p:spPr>
        <p:txBody>
          <a:bodyPr anchorCtr="0" anchor="t" bIns="91425" lIns="91425" spcFirstLastPara="1" rIns="91425" wrap="square" tIns="91425">
            <a:noAutofit/>
          </a:bodyPr>
          <a:lstStyle>
            <a:lvl1pPr lvl="0" rtl="0" algn="l">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9">
  <p:cSld name="CUSTOM_16">
    <p:spTree>
      <p:nvGrpSpPr>
        <p:cNvPr id="209" name="Shape 209"/>
        <p:cNvGrpSpPr/>
        <p:nvPr/>
      </p:nvGrpSpPr>
      <p:grpSpPr>
        <a:xfrm>
          <a:off x="0" y="0"/>
          <a:ext cx="0" cy="0"/>
          <a:chOff x="0" y="0"/>
          <a:chExt cx="0" cy="0"/>
        </a:xfrm>
      </p:grpSpPr>
      <p:sp>
        <p:nvSpPr>
          <p:cNvPr id="210" name="Google Shape;210;p28"/>
          <p:cNvSpPr txBox="1"/>
          <p:nvPr>
            <p:ph type="title"/>
          </p:nvPr>
        </p:nvSpPr>
        <p:spPr>
          <a:xfrm>
            <a:off x="718400" y="346028"/>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211" name="Google Shape;211;p28"/>
          <p:cNvSpPr txBox="1"/>
          <p:nvPr>
            <p:ph idx="1" type="subTitle"/>
          </p:nvPr>
        </p:nvSpPr>
        <p:spPr>
          <a:xfrm>
            <a:off x="627884" y="1057869"/>
            <a:ext cx="7901400" cy="3558900"/>
          </a:xfrm>
          <a:prstGeom prst="rect">
            <a:avLst/>
          </a:prstGeom>
        </p:spPr>
        <p:txBody>
          <a:bodyPr anchorCtr="0" anchor="t" bIns="91425" lIns="91425" spcFirstLastPara="1" rIns="91425" wrap="square" tIns="91425">
            <a:noAutofit/>
          </a:bodyPr>
          <a:lstStyle>
            <a:lvl1pPr lvl="0" algn="l">
              <a:spcBef>
                <a:spcPts val="0"/>
              </a:spcBef>
              <a:spcAft>
                <a:spcPts val="0"/>
              </a:spcAft>
              <a:buNone/>
              <a:defRPr sz="1150"/>
            </a:lvl1pPr>
            <a:lvl2pPr lvl="1">
              <a:spcBef>
                <a:spcPts val="0"/>
              </a:spcBef>
              <a:spcAft>
                <a:spcPts val="0"/>
              </a:spcAft>
              <a:buNone/>
              <a:defRPr sz="1150"/>
            </a:lvl2pPr>
            <a:lvl3pPr lvl="2">
              <a:spcBef>
                <a:spcPts val="0"/>
              </a:spcBef>
              <a:spcAft>
                <a:spcPts val="0"/>
              </a:spcAft>
              <a:buNone/>
              <a:defRPr sz="1150"/>
            </a:lvl3pPr>
            <a:lvl4pPr lvl="3">
              <a:spcBef>
                <a:spcPts val="0"/>
              </a:spcBef>
              <a:spcAft>
                <a:spcPts val="0"/>
              </a:spcAft>
              <a:buNone/>
              <a:defRPr sz="1150"/>
            </a:lvl4pPr>
            <a:lvl5pPr lvl="4">
              <a:spcBef>
                <a:spcPts val="0"/>
              </a:spcBef>
              <a:spcAft>
                <a:spcPts val="0"/>
              </a:spcAft>
              <a:buNone/>
              <a:defRPr sz="1150"/>
            </a:lvl5pPr>
            <a:lvl6pPr lvl="5">
              <a:spcBef>
                <a:spcPts val="0"/>
              </a:spcBef>
              <a:spcAft>
                <a:spcPts val="0"/>
              </a:spcAft>
              <a:buNone/>
              <a:defRPr sz="1150"/>
            </a:lvl6pPr>
            <a:lvl7pPr lvl="6">
              <a:spcBef>
                <a:spcPts val="0"/>
              </a:spcBef>
              <a:spcAft>
                <a:spcPts val="0"/>
              </a:spcAft>
              <a:buNone/>
              <a:defRPr sz="1150"/>
            </a:lvl7pPr>
            <a:lvl8pPr lvl="7">
              <a:spcBef>
                <a:spcPts val="0"/>
              </a:spcBef>
              <a:spcAft>
                <a:spcPts val="0"/>
              </a:spcAft>
              <a:buNone/>
              <a:defRPr sz="1150"/>
            </a:lvl8pPr>
            <a:lvl9pPr lvl="8">
              <a:spcBef>
                <a:spcPts val="0"/>
              </a:spcBef>
              <a:spcAft>
                <a:spcPts val="0"/>
              </a:spcAft>
              <a:buNone/>
              <a:defRPr sz="115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17">
    <p:spTree>
      <p:nvGrpSpPr>
        <p:cNvPr id="212" name="Shape 212"/>
        <p:cNvGrpSpPr/>
        <p:nvPr/>
      </p:nvGrpSpPr>
      <p:grpSpPr>
        <a:xfrm>
          <a:off x="0" y="0"/>
          <a:ext cx="0" cy="0"/>
          <a:chOff x="0" y="0"/>
          <a:chExt cx="0" cy="0"/>
        </a:xfrm>
      </p:grpSpPr>
      <p:sp>
        <p:nvSpPr>
          <p:cNvPr id="213" name="Google Shape;213;p29"/>
          <p:cNvSpPr/>
          <p:nvPr/>
        </p:nvSpPr>
        <p:spPr>
          <a:xfrm rot="5766672">
            <a:off x="-2016830" y="1916162"/>
            <a:ext cx="5233712" cy="4453469"/>
          </a:xfrm>
          <a:custGeom>
            <a:rect b="b" l="l" r="r" t="t"/>
            <a:pathLst>
              <a:path extrusionOk="0" h="171468" w="201509">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9"/>
          <p:cNvSpPr txBox="1"/>
          <p:nvPr>
            <p:ph type="title"/>
          </p:nvPr>
        </p:nvSpPr>
        <p:spPr>
          <a:xfrm>
            <a:off x="718500" y="348450"/>
            <a:ext cx="7707000" cy="766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15" name="Google Shape;215;p29"/>
          <p:cNvSpPr txBox="1"/>
          <p:nvPr>
            <p:ph idx="1" type="subTitle"/>
          </p:nvPr>
        </p:nvSpPr>
        <p:spPr>
          <a:xfrm>
            <a:off x="1180181" y="1713394"/>
            <a:ext cx="20205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1800">
                <a:solidFill>
                  <a:schemeClr val="accent1"/>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p:txBody>
      </p:sp>
      <p:sp>
        <p:nvSpPr>
          <p:cNvPr id="216" name="Google Shape;216;p29"/>
          <p:cNvSpPr txBox="1"/>
          <p:nvPr>
            <p:ph idx="2" type="subTitle"/>
          </p:nvPr>
        </p:nvSpPr>
        <p:spPr>
          <a:xfrm>
            <a:off x="886631" y="1956750"/>
            <a:ext cx="2607600" cy="63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p:txBody>
      </p:sp>
      <p:sp>
        <p:nvSpPr>
          <p:cNvPr id="217" name="Google Shape;217;p29"/>
          <p:cNvSpPr txBox="1"/>
          <p:nvPr>
            <p:ph idx="3" type="subTitle"/>
          </p:nvPr>
        </p:nvSpPr>
        <p:spPr>
          <a:xfrm>
            <a:off x="1082850" y="3237400"/>
            <a:ext cx="22299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1800">
                <a:solidFill>
                  <a:schemeClr val="accent1"/>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p:txBody>
      </p:sp>
      <p:sp>
        <p:nvSpPr>
          <p:cNvPr id="218" name="Google Shape;218;p29"/>
          <p:cNvSpPr txBox="1"/>
          <p:nvPr>
            <p:ph idx="4" type="subTitle"/>
          </p:nvPr>
        </p:nvSpPr>
        <p:spPr>
          <a:xfrm>
            <a:off x="886631" y="3480750"/>
            <a:ext cx="2607600" cy="63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19" name="Google Shape;219;p29"/>
          <p:cNvSpPr txBox="1"/>
          <p:nvPr>
            <p:ph idx="5" type="subTitle"/>
          </p:nvPr>
        </p:nvSpPr>
        <p:spPr>
          <a:xfrm>
            <a:off x="5943319" y="3237394"/>
            <a:ext cx="20205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1800">
                <a:solidFill>
                  <a:schemeClr val="accent1"/>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p:txBody>
      </p:sp>
      <p:sp>
        <p:nvSpPr>
          <p:cNvPr id="220" name="Google Shape;220;p29"/>
          <p:cNvSpPr txBox="1"/>
          <p:nvPr>
            <p:ph idx="6" type="subTitle"/>
          </p:nvPr>
        </p:nvSpPr>
        <p:spPr>
          <a:xfrm>
            <a:off x="5649769" y="3480750"/>
            <a:ext cx="2607600" cy="63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21" name="Google Shape;221;p29"/>
          <p:cNvSpPr txBox="1"/>
          <p:nvPr>
            <p:ph idx="7" type="subTitle"/>
          </p:nvPr>
        </p:nvSpPr>
        <p:spPr>
          <a:xfrm>
            <a:off x="5943319" y="1713394"/>
            <a:ext cx="20205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1800">
                <a:solidFill>
                  <a:schemeClr val="accent1"/>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p:txBody>
      </p:sp>
      <p:sp>
        <p:nvSpPr>
          <p:cNvPr id="222" name="Google Shape;222;p29"/>
          <p:cNvSpPr txBox="1"/>
          <p:nvPr>
            <p:ph idx="8" type="subTitle"/>
          </p:nvPr>
        </p:nvSpPr>
        <p:spPr>
          <a:xfrm>
            <a:off x="5649769" y="1956750"/>
            <a:ext cx="2607600" cy="63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23" name="Google Shape;223;p29"/>
          <p:cNvSpPr/>
          <p:nvPr/>
        </p:nvSpPr>
        <p:spPr>
          <a:xfrm rot="-6776231">
            <a:off x="5379710" y="-1534247"/>
            <a:ext cx="5233928" cy="4453653"/>
          </a:xfrm>
          <a:custGeom>
            <a:rect b="b" l="l" r="r" t="t"/>
            <a:pathLst>
              <a:path extrusionOk="0" h="171468" w="201509">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8">
    <p:spTree>
      <p:nvGrpSpPr>
        <p:cNvPr id="224" name="Shape 224"/>
        <p:cNvGrpSpPr/>
        <p:nvPr/>
      </p:nvGrpSpPr>
      <p:grpSpPr>
        <a:xfrm>
          <a:off x="0" y="0"/>
          <a:ext cx="0" cy="0"/>
          <a:chOff x="0" y="0"/>
          <a:chExt cx="0" cy="0"/>
        </a:xfrm>
      </p:grpSpPr>
      <p:sp>
        <p:nvSpPr>
          <p:cNvPr id="225" name="Google Shape;225;p30"/>
          <p:cNvSpPr txBox="1"/>
          <p:nvPr>
            <p:ph type="title"/>
          </p:nvPr>
        </p:nvSpPr>
        <p:spPr>
          <a:xfrm>
            <a:off x="718400" y="348467"/>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226" name="Google Shape;226;p30"/>
          <p:cNvSpPr/>
          <p:nvPr/>
        </p:nvSpPr>
        <p:spPr>
          <a:xfrm>
            <a:off x="3354425" y="880700"/>
            <a:ext cx="24048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4295150" y="1625423"/>
            <a:ext cx="4229700" cy="5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 name="Google Shape;21;p4"/>
          <p:cNvSpPr txBox="1"/>
          <p:nvPr>
            <p:ph idx="1" type="subTitle"/>
          </p:nvPr>
        </p:nvSpPr>
        <p:spPr>
          <a:xfrm>
            <a:off x="5007000" y="2339677"/>
            <a:ext cx="3511500" cy="11784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a:lvl1pPr>
            <a:lvl2pPr lvl="1" rtl="0" algn="r">
              <a:spcBef>
                <a:spcPts val="0"/>
              </a:spcBef>
              <a:spcAft>
                <a:spcPts val="0"/>
              </a:spcAft>
              <a:buNone/>
              <a:defRPr/>
            </a:lvl2pPr>
            <a:lvl3pPr lvl="2" rtl="0" algn="r">
              <a:spcBef>
                <a:spcPts val="0"/>
              </a:spcBef>
              <a:spcAft>
                <a:spcPts val="0"/>
              </a:spcAft>
              <a:buNone/>
              <a:defRPr/>
            </a:lvl3pPr>
            <a:lvl4pPr lvl="3" rtl="0" algn="r">
              <a:spcBef>
                <a:spcPts val="0"/>
              </a:spcBef>
              <a:spcAft>
                <a:spcPts val="0"/>
              </a:spcAft>
              <a:buNone/>
              <a:defRPr/>
            </a:lvl4pPr>
            <a:lvl5pPr lvl="4" rtl="0" algn="r">
              <a:spcBef>
                <a:spcPts val="0"/>
              </a:spcBef>
              <a:spcAft>
                <a:spcPts val="0"/>
              </a:spcAft>
              <a:buNone/>
              <a:defRPr/>
            </a:lvl5pPr>
            <a:lvl6pPr lvl="5" rtl="0" algn="r">
              <a:spcBef>
                <a:spcPts val="0"/>
              </a:spcBef>
              <a:spcAft>
                <a:spcPts val="0"/>
              </a:spcAft>
              <a:buNone/>
              <a:defRPr/>
            </a:lvl6pPr>
            <a:lvl7pPr lvl="6" rtl="0" algn="r">
              <a:spcBef>
                <a:spcPts val="0"/>
              </a:spcBef>
              <a:spcAft>
                <a:spcPts val="0"/>
              </a:spcAft>
              <a:buNone/>
              <a:defRPr/>
            </a:lvl7pPr>
            <a:lvl8pPr lvl="7" rtl="0" algn="r">
              <a:spcBef>
                <a:spcPts val="0"/>
              </a:spcBef>
              <a:spcAft>
                <a:spcPts val="0"/>
              </a:spcAft>
              <a:buNone/>
              <a:defRPr/>
            </a:lvl8pPr>
            <a:lvl9pPr lvl="8" rtl="0" algn="r">
              <a:spcBef>
                <a:spcPts val="0"/>
              </a:spcBef>
              <a:spcAft>
                <a:spcPts val="0"/>
              </a:spcAft>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8_1">
    <p:spTree>
      <p:nvGrpSpPr>
        <p:cNvPr id="227" name="Shape 227"/>
        <p:cNvGrpSpPr/>
        <p:nvPr/>
      </p:nvGrpSpPr>
      <p:grpSpPr>
        <a:xfrm>
          <a:off x="0" y="0"/>
          <a:ext cx="0" cy="0"/>
          <a:chOff x="0" y="0"/>
          <a:chExt cx="0" cy="0"/>
        </a:xfrm>
      </p:grpSpPr>
      <p:sp>
        <p:nvSpPr>
          <p:cNvPr id="228" name="Google Shape;228;p31"/>
          <p:cNvSpPr/>
          <p:nvPr/>
        </p:nvSpPr>
        <p:spPr>
          <a:xfrm flipH="1" rot="10800000">
            <a:off x="-2421723" y="-2457095"/>
            <a:ext cx="8278950" cy="6047100"/>
          </a:xfrm>
          <a:custGeom>
            <a:rect b="b" l="l" r="r" t="t"/>
            <a:pathLst>
              <a:path extrusionOk="0" h="241884" w="331158">
                <a:moveTo>
                  <a:pt x="42490" y="16108"/>
                </a:moveTo>
                <a:cubicBezTo>
                  <a:pt x="54238" y="-18372"/>
                  <a:pt x="77669" y="12870"/>
                  <a:pt x="87067" y="16108"/>
                </a:cubicBezTo>
                <a:cubicBezTo>
                  <a:pt x="96465" y="19347"/>
                  <a:pt x="96846" y="27538"/>
                  <a:pt x="98878" y="35539"/>
                </a:cubicBezTo>
                <a:cubicBezTo>
                  <a:pt x="100910" y="43540"/>
                  <a:pt x="92655" y="57510"/>
                  <a:pt x="99259" y="64114"/>
                </a:cubicBezTo>
                <a:cubicBezTo>
                  <a:pt x="105863" y="70718"/>
                  <a:pt x="130120" y="65765"/>
                  <a:pt x="138502" y="75163"/>
                </a:cubicBezTo>
                <a:cubicBezTo>
                  <a:pt x="146884" y="84561"/>
                  <a:pt x="140090" y="112120"/>
                  <a:pt x="149551" y="120502"/>
                </a:cubicBezTo>
                <a:cubicBezTo>
                  <a:pt x="159013" y="128884"/>
                  <a:pt x="185111" y="118851"/>
                  <a:pt x="195271" y="125455"/>
                </a:cubicBezTo>
                <a:cubicBezTo>
                  <a:pt x="205431" y="132059"/>
                  <a:pt x="202129" y="153840"/>
                  <a:pt x="210511" y="160126"/>
                </a:cubicBezTo>
                <a:cubicBezTo>
                  <a:pt x="218893" y="166413"/>
                  <a:pt x="237562" y="155935"/>
                  <a:pt x="245563" y="163174"/>
                </a:cubicBezTo>
                <a:cubicBezTo>
                  <a:pt x="253564" y="170413"/>
                  <a:pt x="249183" y="196131"/>
                  <a:pt x="258517" y="203560"/>
                </a:cubicBezTo>
                <a:cubicBezTo>
                  <a:pt x="267852" y="210990"/>
                  <a:pt x="292934" y="203243"/>
                  <a:pt x="301570" y="207751"/>
                </a:cubicBezTo>
                <a:cubicBezTo>
                  <a:pt x="310206" y="212260"/>
                  <a:pt x="357831" y="228071"/>
                  <a:pt x="310333" y="230611"/>
                </a:cubicBezTo>
                <a:cubicBezTo>
                  <a:pt x="262835" y="233151"/>
                  <a:pt x="61223" y="258742"/>
                  <a:pt x="16582" y="222991"/>
                </a:cubicBezTo>
                <a:cubicBezTo>
                  <a:pt x="-28058" y="187241"/>
                  <a:pt x="30743" y="50589"/>
                  <a:pt x="42490" y="16108"/>
                </a:cubicBezTo>
                <a:close/>
              </a:path>
            </a:pathLst>
          </a:custGeom>
          <a:solidFill>
            <a:schemeClr val="dk1"/>
          </a:solidFill>
          <a:ln>
            <a:noFill/>
          </a:ln>
        </p:spPr>
      </p:sp>
      <p:sp>
        <p:nvSpPr>
          <p:cNvPr id="229" name="Google Shape;229;p31"/>
          <p:cNvSpPr/>
          <p:nvPr/>
        </p:nvSpPr>
        <p:spPr>
          <a:xfrm flipH="1" rot="-10083919">
            <a:off x="-1271890" y="-873657"/>
            <a:ext cx="2729545" cy="2519141"/>
          </a:xfrm>
          <a:custGeom>
            <a:rect b="b" l="l" r="r" t="t"/>
            <a:pathLst>
              <a:path extrusionOk="0" h="100764" w="109180">
                <a:moveTo>
                  <a:pt x="30061" y="0"/>
                </a:moveTo>
                <a:cubicBezTo>
                  <a:pt x="20906" y="0"/>
                  <a:pt x="8894" y="5612"/>
                  <a:pt x="6298" y="13895"/>
                </a:cubicBezTo>
                <a:cubicBezTo>
                  <a:pt x="0" y="34066"/>
                  <a:pt x="53125" y="58986"/>
                  <a:pt x="46137" y="80035"/>
                </a:cubicBezTo>
                <a:cubicBezTo>
                  <a:pt x="42161" y="91961"/>
                  <a:pt x="20505" y="97778"/>
                  <a:pt x="21635" y="100247"/>
                </a:cubicBezTo>
                <a:cubicBezTo>
                  <a:pt x="21793" y="100619"/>
                  <a:pt x="22390" y="100764"/>
                  <a:pt x="23220" y="100764"/>
                </a:cubicBezTo>
                <a:cubicBezTo>
                  <a:pt x="24258" y="100764"/>
                  <a:pt x="25662" y="100538"/>
                  <a:pt x="27033" y="100247"/>
                </a:cubicBezTo>
                <a:lnTo>
                  <a:pt x="109179" y="100247"/>
                </a:lnTo>
                <a:cubicBezTo>
                  <a:pt x="102065" y="71582"/>
                  <a:pt x="89783" y="59446"/>
                  <a:pt x="79761" y="53671"/>
                </a:cubicBezTo>
                <a:cubicBezTo>
                  <a:pt x="64821" y="45092"/>
                  <a:pt x="51577" y="48796"/>
                  <a:pt x="43940" y="37581"/>
                </a:cubicBezTo>
                <a:cubicBezTo>
                  <a:pt x="34901" y="24336"/>
                  <a:pt x="46116" y="8434"/>
                  <a:pt x="38165" y="2241"/>
                </a:cubicBezTo>
                <a:cubicBezTo>
                  <a:pt x="36184" y="703"/>
                  <a:pt x="33302" y="0"/>
                  <a:pt x="300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1"/>
          <p:cNvSpPr/>
          <p:nvPr/>
        </p:nvSpPr>
        <p:spPr>
          <a:xfrm flipH="1" rot="10800000">
            <a:off x="-313100" y="644219"/>
            <a:ext cx="866700" cy="809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1"/>
          <p:cNvSpPr txBox="1"/>
          <p:nvPr>
            <p:ph type="title"/>
          </p:nvPr>
        </p:nvSpPr>
        <p:spPr>
          <a:xfrm>
            <a:off x="718400" y="348467"/>
            <a:ext cx="7707000" cy="5727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19">
    <p:spTree>
      <p:nvGrpSpPr>
        <p:cNvPr id="232" name="Shape 232"/>
        <p:cNvGrpSpPr/>
        <p:nvPr/>
      </p:nvGrpSpPr>
      <p:grpSpPr>
        <a:xfrm>
          <a:off x="0" y="0"/>
          <a:ext cx="0" cy="0"/>
          <a:chOff x="0" y="0"/>
          <a:chExt cx="0" cy="0"/>
        </a:xfrm>
      </p:grpSpPr>
      <p:sp>
        <p:nvSpPr>
          <p:cNvPr id="233" name="Google Shape;233;p32"/>
          <p:cNvSpPr/>
          <p:nvPr/>
        </p:nvSpPr>
        <p:spPr>
          <a:xfrm flipH="1" rot="-5320285">
            <a:off x="-2213136" y="-1585"/>
            <a:ext cx="4443570" cy="1955535"/>
          </a:xfrm>
          <a:custGeom>
            <a:rect b="b" l="l" r="r" t="t"/>
            <a:pathLst>
              <a:path extrusionOk="0" h="140902" w="303027">
                <a:moveTo>
                  <a:pt x="288430" y="1"/>
                </a:moveTo>
                <a:cubicBezTo>
                  <a:pt x="278141" y="1"/>
                  <a:pt x="261395" y="18672"/>
                  <a:pt x="223326" y="38139"/>
                </a:cubicBezTo>
                <a:cubicBezTo>
                  <a:pt x="189569" y="55389"/>
                  <a:pt x="166110" y="67382"/>
                  <a:pt x="137616" y="67382"/>
                </a:cubicBezTo>
                <a:cubicBezTo>
                  <a:pt x="135548" y="67382"/>
                  <a:pt x="133454" y="67319"/>
                  <a:pt x="131327" y="67190"/>
                </a:cubicBezTo>
                <a:cubicBezTo>
                  <a:pt x="98280" y="65181"/>
                  <a:pt x="83764" y="52963"/>
                  <a:pt x="60932" y="52963"/>
                </a:cubicBezTo>
                <a:cubicBezTo>
                  <a:pt x="55211" y="52963"/>
                  <a:pt x="48968" y="53730"/>
                  <a:pt x="41780" y="55617"/>
                </a:cubicBezTo>
                <a:cubicBezTo>
                  <a:pt x="33481" y="57796"/>
                  <a:pt x="7383" y="64642"/>
                  <a:pt x="3239" y="83466"/>
                </a:cubicBezTo>
                <a:cubicBezTo>
                  <a:pt x="1" y="98194"/>
                  <a:pt x="10752" y="117661"/>
                  <a:pt x="23790" y="122030"/>
                </a:cubicBezTo>
                <a:cubicBezTo>
                  <a:pt x="29171" y="123840"/>
                  <a:pt x="34041" y="122757"/>
                  <a:pt x="40994" y="127198"/>
                </a:cubicBezTo>
                <a:cubicBezTo>
                  <a:pt x="45245" y="129912"/>
                  <a:pt x="47888" y="134639"/>
                  <a:pt x="52007" y="137556"/>
                </a:cubicBezTo>
                <a:cubicBezTo>
                  <a:pt x="55417" y="139970"/>
                  <a:pt x="59407" y="140902"/>
                  <a:pt x="63557" y="140902"/>
                </a:cubicBezTo>
                <a:cubicBezTo>
                  <a:pt x="68637" y="140902"/>
                  <a:pt x="73958" y="139505"/>
                  <a:pt x="78749" y="137723"/>
                </a:cubicBezTo>
                <a:cubicBezTo>
                  <a:pt x="91893" y="132817"/>
                  <a:pt x="101525" y="132317"/>
                  <a:pt x="105550" y="131270"/>
                </a:cubicBezTo>
                <a:cubicBezTo>
                  <a:pt x="110694" y="129930"/>
                  <a:pt x="115295" y="129397"/>
                  <a:pt x="119496" y="129397"/>
                </a:cubicBezTo>
                <a:cubicBezTo>
                  <a:pt x="135878" y="129397"/>
                  <a:pt x="146185" y="137503"/>
                  <a:pt x="158993" y="137503"/>
                </a:cubicBezTo>
                <a:cubicBezTo>
                  <a:pt x="161669" y="137503"/>
                  <a:pt x="164454" y="137150"/>
                  <a:pt x="167427" y="136294"/>
                </a:cubicBezTo>
                <a:cubicBezTo>
                  <a:pt x="189251" y="130007"/>
                  <a:pt x="182678" y="107731"/>
                  <a:pt x="208801" y="87871"/>
                </a:cubicBezTo>
                <a:cubicBezTo>
                  <a:pt x="239174" y="64785"/>
                  <a:pt x="265177" y="81871"/>
                  <a:pt x="285382" y="59261"/>
                </a:cubicBezTo>
                <a:cubicBezTo>
                  <a:pt x="302110" y="40556"/>
                  <a:pt x="303027" y="7933"/>
                  <a:pt x="292430" y="1158"/>
                </a:cubicBezTo>
                <a:cubicBezTo>
                  <a:pt x="291197" y="370"/>
                  <a:pt x="289878" y="1"/>
                  <a:pt x="288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2"/>
          <p:cNvSpPr txBox="1"/>
          <p:nvPr>
            <p:ph type="title"/>
          </p:nvPr>
        </p:nvSpPr>
        <p:spPr>
          <a:xfrm>
            <a:off x="718400" y="346331"/>
            <a:ext cx="7707000" cy="572700"/>
          </a:xfrm>
          <a:prstGeom prst="rect">
            <a:avLst/>
          </a:prstGeom>
        </p:spPr>
        <p:txBody>
          <a:bodyPr anchorCtr="0" anchor="t"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235" name="Google Shape;235;p32"/>
          <p:cNvSpPr txBox="1"/>
          <p:nvPr>
            <p:ph idx="1" type="subTitle"/>
          </p:nvPr>
        </p:nvSpPr>
        <p:spPr>
          <a:xfrm>
            <a:off x="1919100" y="3825908"/>
            <a:ext cx="5305800" cy="897000"/>
          </a:xfrm>
          <a:prstGeom prst="rect">
            <a:avLst/>
          </a:prstGeom>
          <a:noFill/>
        </p:spPr>
        <p:txBody>
          <a:bodyPr anchorCtr="0" anchor="t" bIns="91425" lIns="91425" spcFirstLastPara="1" rIns="91425" wrap="square" tIns="91425">
            <a:noAutofit/>
          </a:bodyPr>
          <a:lstStyle>
            <a:lvl1pPr lvl="0">
              <a:spcBef>
                <a:spcPts val="0"/>
              </a:spcBef>
              <a:spcAft>
                <a:spcPts val="0"/>
              </a:spcAft>
              <a:buNone/>
              <a:defRPr>
                <a:highlight>
                  <a:schemeClr val="lt1"/>
                </a:highlight>
              </a:defRPr>
            </a:lvl1pPr>
            <a:lvl2pPr lvl="1">
              <a:spcBef>
                <a:spcPts val="0"/>
              </a:spcBef>
              <a:spcAft>
                <a:spcPts val="0"/>
              </a:spcAft>
              <a:buNone/>
              <a:defRPr>
                <a:highlight>
                  <a:schemeClr val="lt1"/>
                </a:highlight>
              </a:defRPr>
            </a:lvl2pPr>
            <a:lvl3pPr lvl="2">
              <a:spcBef>
                <a:spcPts val="0"/>
              </a:spcBef>
              <a:spcAft>
                <a:spcPts val="0"/>
              </a:spcAft>
              <a:buNone/>
              <a:defRPr>
                <a:highlight>
                  <a:schemeClr val="lt1"/>
                </a:highlight>
              </a:defRPr>
            </a:lvl3pPr>
            <a:lvl4pPr lvl="3">
              <a:spcBef>
                <a:spcPts val="0"/>
              </a:spcBef>
              <a:spcAft>
                <a:spcPts val="0"/>
              </a:spcAft>
              <a:buNone/>
              <a:defRPr>
                <a:highlight>
                  <a:schemeClr val="lt1"/>
                </a:highlight>
              </a:defRPr>
            </a:lvl4pPr>
            <a:lvl5pPr lvl="4">
              <a:spcBef>
                <a:spcPts val="0"/>
              </a:spcBef>
              <a:spcAft>
                <a:spcPts val="0"/>
              </a:spcAft>
              <a:buNone/>
              <a:defRPr>
                <a:highlight>
                  <a:schemeClr val="lt1"/>
                </a:highlight>
              </a:defRPr>
            </a:lvl5pPr>
            <a:lvl6pPr lvl="5">
              <a:spcBef>
                <a:spcPts val="0"/>
              </a:spcBef>
              <a:spcAft>
                <a:spcPts val="0"/>
              </a:spcAft>
              <a:buNone/>
              <a:defRPr>
                <a:highlight>
                  <a:schemeClr val="lt1"/>
                </a:highlight>
              </a:defRPr>
            </a:lvl6pPr>
            <a:lvl7pPr lvl="6">
              <a:spcBef>
                <a:spcPts val="0"/>
              </a:spcBef>
              <a:spcAft>
                <a:spcPts val="0"/>
              </a:spcAft>
              <a:buNone/>
              <a:defRPr>
                <a:highlight>
                  <a:schemeClr val="lt1"/>
                </a:highlight>
              </a:defRPr>
            </a:lvl7pPr>
            <a:lvl8pPr lvl="7">
              <a:spcBef>
                <a:spcPts val="0"/>
              </a:spcBef>
              <a:spcAft>
                <a:spcPts val="0"/>
              </a:spcAft>
              <a:buNone/>
              <a:defRPr>
                <a:highlight>
                  <a:schemeClr val="lt1"/>
                </a:highlight>
              </a:defRPr>
            </a:lvl8pPr>
            <a:lvl9pPr lvl="8">
              <a:spcBef>
                <a:spcPts val="0"/>
              </a:spcBef>
              <a:spcAft>
                <a:spcPts val="0"/>
              </a:spcAft>
              <a:buNone/>
              <a:defRPr>
                <a:highlight>
                  <a:schemeClr val="lt1"/>
                </a:highlight>
              </a:defRPr>
            </a:lvl9pPr>
          </a:lstStyle>
          <a:p/>
        </p:txBody>
      </p:sp>
      <p:sp>
        <p:nvSpPr>
          <p:cNvPr id="236" name="Google Shape;236;p32"/>
          <p:cNvSpPr/>
          <p:nvPr/>
        </p:nvSpPr>
        <p:spPr>
          <a:xfrm flipH="1" rot="-3755545">
            <a:off x="4997871" y="2946773"/>
            <a:ext cx="6474385" cy="2849132"/>
          </a:xfrm>
          <a:custGeom>
            <a:rect b="b" l="l" r="r" t="t"/>
            <a:pathLst>
              <a:path extrusionOk="0" h="140902" w="303027">
                <a:moveTo>
                  <a:pt x="288430" y="1"/>
                </a:moveTo>
                <a:cubicBezTo>
                  <a:pt x="278141" y="1"/>
                  <a:pt x="261395" y="18672"/>
                  <a:pt x="223326" y="38139"/>
                </a:cubicBezTo>
                <a:cubicBezTo>
                  <a:pt x="189569" y="55389"/>
                  <a:pt x="166110" y="67382"/>
                  <a:pt x="137616" y="67382"/>
                </a:cubicBezTo>
                <a:cubicBezTo>
                  <a:pt x="135548" y="67382"/>
                  <a:pt x="133454" y="67319"/>
                  <a:pt x="131327" y="67190"/>
                </a:cubicBezTo>
                <a:cubicBezTo>
                  <a:pt x="98280" y="65181"/>
                  <a:pt x="83764" y="52963"/>
                  <a:pt x="60932" y="52963"/>
                </a:cubicBezTo>
                <a:cubicBezTo>
                  <a:pt x="55211" y="52963"/>
                  <a:pt x="48968" y="53730"/>
                  <a:pt x="41780" y="55617"/>
                </a:cubicBezTo>
                <a:cubicBezTo>
                  <a:pt x="33481" y="57796"/>
                  <a:pt x="7383" y="64642"/>
                  <a:pt x="3239" y="83466"/>
                </a:cubicBezTo>
                <a:cubicBezTo>
                  <a:pt x="1" y="98194"/>
                  <a:pt x="10752" y="117661"/>
                  <a:pt x="23790" y="122030"/>
                </a:cubicBezTo>
                <a:cubicBezTo>
                  <a:pt x="29171" y="123840"/>
                  <a:pt x="34041" y="122757"/>
                  <a:pt x="40994" y="127198"/>
                </a:cubicBezTo>
                <a:cubicBezTo>
                  <a:pt x="45245" y="129912"/>
                  <a:pt x="47888" y="134639"/>
                  <a:pt x="52007" y="137556"/>
                </a:cubicBezTo>
                <a:cubicBezTo>
                  <a:pt x="55417" y="139970"/>
                  <a:pt x="59407" y="140902"/>
                  <a:pt x="63557" y="140902"/>
                </a:cubicBezTo>
                <a:cubicBezTo>
                  <a:pt x="68637" y="140902"/>
                  <a:pt x="73958" y="139505"/>
                  <a:pt x="78749" y="137723"/>
                </a:cubicBezTo>
                <a:cubicBezTo>
                  <a:pt x="91893" y="132817"/>
                  <a:pt x="101525" y="132317"/>
                  <a:pt x="105550" y="131270"/>
                </a:cubicBezTo>
                <a:cubicBezTo>
                  <a:pt x="110694" y="129930"/>
                  <a:pt x="115295" y="129397"/>
                  <a:pt x="119496" y="129397"/>
                </a:cubicBezTo>
                <a:cubicBezTo>
                  <a:pt x="135878" y="129397"/>
                  <a:pt x="146185" y="137503"/>
                  <a:pt x="158993" y="137503"/>
                </a:cubicBezTo>
                <a:cubicBezTo>
                  <a:pt x="161669" y="137503"/>
                  <a:pt x="164454" y="137150"/>
                  <a:pt x="167427" y="136294"/>
                </a:cubicBezTo>
                <a:cubicBezTo>
                  <a:pt x="189251" y="130007"/>
                  <a:pt x="182678" y="107731"/>
                  <a:pt x="208801" y="87871"/>
                </a:cubicBezTo>
                <a:cubicBezTo>
                  <a:pt x="239174" y="64785"/>
                  <a:pt x="265177" y="81871"/>
                  <a:pt x="285382" y="59261"/>
                </a:cubicBezTo>
                <a:cubicBezTo>
                  <a:pt x="302110" y="40556"/>
                  <a:pt x="303027" y="7933"/>
                  <a:pt x="292430" y="1158"/>
                </a:cubicBezTo>
                <a:cubicBezTo>
                  <a:pt x="291197" y="370"/>
                  <a:pt x="289878" y="1"/>
                  <a:pt x="288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spTree>
      <p:nvGrpSpPr>
        <p:cNvPr id="237" name="Shape 237"/>
        <p:cNvGrpSpPr/>
        <p:nvPr/>
      </p:nvGrpSpPr>
      <p:grpSpPr>
        <a:xfrm>
          <a:off x="0" y="0"/>
          <a:ext cx="0" cy="0"/>
          <a:chOff x="0" y="0"/>
          <a:chExt cx="0" cy="0"/>
        </a:xfrm>
      </p:grpSpPr>
      <p:sp>
        <p:nvSpPr>
          <p:cNvPr id="238" name="Google Shape;238;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239" name="Google Shape;239;p33"/>
          <p:cNvSpPr/>
          <p:nvPr/>
        </p:nvSpPr>
        <p:spPr>
          <a:xfrm>
            <a:off x="-394275" y="-335266"/>
            <a:ext cx="4812353" cy="1390524"/>
          </a:xfrm>
          <a:custGeom>
            <a:rect b="b" l="l" r="r" t="t"/>
            <a:pathLst>
              <a:path extrusionOk="0" h="85729" w="259461">
                <a:moveTo>
                  <a:pt x="103746" y="0"/>
                </a:moveTo>
                <a:cubicBezTo>
                  <a:pt x="78232" y="0"/>
                  <a:pt x="52742" y="867"/>
                  <a:pt x="27335" y="3262"/>
                </a:cubicBezTo>
                <a:cubicBezTo>
                  <a:pt x="21734" y="3784"/>
                  <a:pt x="15983" y="4382"/>
                  <a:pt x="10979" y="6846"/>
                </a:cubicBezTo>
                <a:cubicBezTo>
                  <a:pt x="5900" y="9311"/>
                  <a:pt x="1494" y="13867"/>
                  <a:pt x="822" y="19468"/>
                </a:cubicBezTo>
                <a:cubicBezTo>
                  <a:pt x="0" y="26937"/>
                  <a:pt x="5900" y="33584"/>
                  <a:pt x="12473" y="37094"/>
                </a:cubicBezTo>
                <a:cubicBezTo>
                  <a:pt x="19045" y="40605"/>
                  <a:pt x="26514" y="42024"/>
                  <a:pt x="33235" y="45384"/>
                </a:cubicBezTo>
                <a:cubicBezTo>
                  <a:pt x="42048" y="49716"/>
                  <a:pt x="49069" y="57185"/>
                  <a:pt x="54895" y="65102"/>
                </a:cubicBezTo>
                <a:cubicBezTo>
                  <a:pt x="58554" y="70105"/>
                  <a:pt x="61840" y="75334"/>
                  <a:pt x="66396" y="79441"/>
                </a:cubicBezTo>
                <a:cubicBezTo>
                  <a:pt x="70393" y="83044"/>
                  <a:pt x="75538" y="85728"/>
                  <a:pt x="80825" y="85728"/>
                </a:cubicBezTo>
                <a:cubicBezTo>
                  <a:pt x="81565" y="85728"/>
                  <a:pt x="82308" y="85676"/>
                  <a:pt x="83051" y="85565"/>
                </a:cubicBezTo>
                <a:cubicBezTo>
                  <a:pt x="88802" y="84744"/>
                  <a:pt x="93507" y="80711"/>
                  <a:pt x="97839" y="76827"/>
                </a:cubicBezTo>
                <a:cubicBezTo>
                  <a:pt x="113449" y="62189"/>
                  <a:pt x="131672" y="42546"/>
                  <a:pt x="153779" y="39484"/>
                </a:cubicBezTo>
                <a:cubicBezTo>
                  <a:pt x="154078" y="39484"/>
                  <a:pt x="154377" y="39410"/>
                  <a:pt x="154676" y="39335"/>
                </a:cubicBezTo>
                <a:cubicBezTo>
                  <a:pt x="158778" y="38840"/>
                  <a:pt x="162892" y="38686"/>
                  <a:pt x="167012" y="38686"/>
                </a:cubicBezTo>
                <a:cubicBezTo>
                  <a:pt x="173469" y="38686"/>
                  <a:pt x="179943" y="39065"/>
                  <a:pt x="186417" y="39111"/>
                </a:cubicBezTo>
                <a:cubicBezTo>
                  <a:pt x="197994" y="39111"/>
                  <a:pt x="209719" y="37916"/>
                  <a:pt x="220549" y="33883"/>
                </a:cubicBezTo>
                <a:cubicBezTo>
                  <a:pt x="228316" y="30970"/>
                  <a:pt x="259460" y="11626"/>
                  <a:pt x="237951" y="6622"/>
                </a:cubicBezTo>
                <a:cubicBezTo>
                  <a:pt x="226823" y="4008"/>
                  <a:pt x="215246" y="3486"/>
                  <a:pt x="203819" y="2963"/>
                </a:cubicBezTo>
                <a:cubicBezTo>
                  <a:pt x="170512" y="1482"/>
                  <a:pt x="137109" y="0"/>
                  <a:pt x="103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 name="Google Shape;240;p33"/>
          <p:cNvGrpSpPr/>
          <p:nvPr/>
        </p:nvGrpSpPr>
        <p:grpSpPr>
          <a:xfrm flipH="1">
            <a:off x="8249902" y="4210039"/>
            <a:ext cx="817388" cy="1087138"/>
            <a:chOff x="6377563" y="1659325"/>
            <a:chExt cx="1152225" cy="1532475"/>
          </a:xfrm>
        </p:grpSpPr>
        <p:sp>
          <p:nvSpPr>
            <p:cNvPr id="241" name="Google Shape;241;p33"/>
            <p:cNvSpPr/>
            <p:nvPr/>
          </p:nvSpPr>
          <p:spPr>
            <a:xfrm rot="10800000">
              <a:off x="6377563" y="1659325"/>
              <a:ext cx="1152225" cy="1532475"/>
            </a:xfrm>
            <a:custGeom>
              <a:rect b="b" l="l" r="r" t="t"/>
              <a:pathLst>
                <a:path extrusionOk="0" h="61299" w="46089">
                  <a:moveTo>
                    <a:pt x="41244" y="0"/>
                  </a:moveTo>
                  <a:cubicBezTo>
                    <a:pt x="41241" y="0"/>
                    <a:pt x="41238" y="0"/>
                    <a:pt x="41235" y="0"/>
                  </a:cubicBezTo>
                  <a:cubicBezTo>
                    <a:pt x="41021" y="0"/>
                    <a:pt x="17183" y="1499"/>
                    <a:pt x="17183" y="1517"/>
                  </a:cubicBezTo>
                  <a:cubicBezTo>
                    <a:pt x="14899" y="2677"/>
                    <a:pt x="12705" y="3979"/>
                    <a:pt x="10581" y="5407"/>
                  </a:cubicBezTo>
                  <a:cubicBezTo>
                    <a:pt x="8601" y="6852"/>
                    <a:pt x="6906" y="8636"/>
                    <a:pt x="5568" y="10688"/>
                  </a:cubicBezTo>
                  <a:cubicBezTo>
                    <a:pt x="4711" y="11866"/>
                    <a:pt x="4247" y="13275"/>
                    <a:pt x="4229" y="14721"/>
                  </a:cubicBezTo>
                  <a:cubicBezTo>
                    <a:pt x="4372" y="18093"/>
                    <a:pt x="6442" y="20662"/>
                    <a:pt x="5800" y="23963"/>
                  </a:cubicBezTo>
                  <a:cubicBezTo>
                    <a:pt x="5068" y="27692"/>
                    <a:pt x="268" y="29780"/>
                    <a:pt x="90" y="33580"/>
                  </a:cubicBezTo>
                  <a:cubicBezTo>
                    <a:pt x="1" y="35507"/>
                    <a:pt x="1178" y="37274"/>
                    <a:pt x="2570" y="38612"/>
                  </a:cubicBezTo>
                  <a:cubicBezTo>
                    <a:pt x="4051" y="39825"/>
                    <a:pt x="5461" y="41146"/>
                    <a:pt x="6781" y="42555"/>
                  </a:cubicBezTo>
                  <a:cubicBezTo>
                    <a:pt x="9886" y="46445"/>
                    <a:pt x="9529" y="52172"/>
                    <a:pt x="12152" y="56419"/>
                  </a:cubicBezTo>
                  <a:cubicBezTo>
                    <a:pt x="12901" y="57793"/>
                    <a:pt x="13954" y="59006"/>
                    <a:pt x="15220" y="59934"/>
                  </a:cubicBezTo>
                  <a:cubicBezTo>
                    <a:pt x="16378" y="60652"/>
                    <a:pt x="17717" y="61298"/>
                    <a:pt x="19058" y="61298"/>
                  </a:cubicBezTo>
                  <a:cubicBezTo>
                    <a:pt x="19350" y="61298"/>
                    <a:pt x="19641" y="61268"/>
                    <a:pt x="19931" y="61201"/>
                  </a:cubicBezTo>
                  <a:cubicBezTo>
                    <a:pt x="21911" y="60737"/>
                    <a:pt x="23160" y="58703"/>
                    <a:pt x="23517" y="56686"/>
                  </a:cubicBezTo>
                  <a:cubicBezTo>
                    <a:pt x="23892" y="54688"/>
                    <a:pt x="23571" y="52618"/>
                    <a:pt x="23607" y="50602"/>
                  </a:cubicBezTo>
                  <a:cubicBezTo>
                    <a:pt x="23589" y="49639"/>
                    <a:pt x="23749" y="48693"/>
                    <a:pt x="24106" y="47819"/>
                  </a:cubicBezTo>
                  <a:cubicBezTo>
                    <a:pt x="24820" y="46445"/>
                    <a:pt x="25997" y="45374"/>
                    <a:pt x="27407" y="44768"/>
                  </a:cubicBezTo>
                  <a:cubicBezTo>
                    <a:pt x="29316" y="43822"/>
                    <a:pt x="31386" y="43304"/>
                    <a:pt x="33349" y="42484"/>
                  </a:cubicBezTo>
                  <a:cubicBezTo>
                    <a:pt x="35365" y="41806"/>
                    <a:pt x="37113" y="40450"/>
                    <a:pt x="38273" y="38665"/>
                  </a:cubicBezTo>
                  <a:cubicBezTo>
                    <a:pt x="39629" y="36274"/>
                    <a:pt x="38773" y="33491"/>
                    <a:pt x="37756" y="31154"/>
                  </a:cubicBezTo>
                  <a:cubicBezTo>
                    <a:pt x="36810" y="29048"/>
                    <a:pt x="35829" y="26657"/>
                    <a:pt x="36703" y="24534"/>
                  </a:cubicBezTo>
                  <a:cubicBezTo>
                    <a:pt x="37203" y="23499"/>
                    <a:pt x="37898" y="22571"/>
                    <a:pt x="38773" y="21822"/>
                  </a:cubicBezTo>
                  <a:cubicBezTo>
                    <a:pt x="39594" y="21019"/>
                    <a:pt x="40414" y="20198"/>
                    <a:pt x="41253" y="19395"/>
                  </a:cubicBezTo>
                  <a:cubicBezTo>
                    <a:pt x="42109" y="18575"/>
                    <a:pt x="42912" y="17700"/>
                    <a:pt x="43644" y="16790"/>
                  </a:cubicBezTo>
                  <a:cubicBezTo>
                    <a:pt x="45036" y="15042"/>
                    <a:pt x="45856" y="12918"/>
                    <a:pt x="45981" y="10688"/>
                  </a:cubicBezTo>
                  <a:cubicBezTo>
                    <a:pt x="46088" y="8725"/>
                    <a:pt x="45678" y="6763"/>
                    <a:pt x="44821" y="4996"/>
                  </a:cubicBezTo>
                  <a:cubicBezTo>
                    <a:pt x="44305" y="3982"/>
                    <a:pt x="42634" y="0"/>
                    <a:pt x="41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3"/>
            <p:cNvSpPr/>
            <p:nvPr/>
          </p:nvSpPr>
          <p:spPr>
            <a:xfrm rot="10800000">
              <a:off x="6828538" y="1804900"/>
              <a:ext cx="386325" cy="1382900"/>
            </a:xfrm>
            <a:custGeom>
              <a:rect b="b" l="l" r="r" t="t"/>
              <a:pathLst>
                <a:path extrusionOk="0" h="55316" w="15453">
                  <a:moveTo>
                    <a:pt x="14832" y="0"/>
                  </a:moveTo>
                  <a:cubicBezTo>
                    <a:pt x="14647" y="0"/>
                    <a:pt x="14470" y="91"/>
                    <a:pt x="14364" y="269"/>
                  </a:cubicBezTo>
                  <a:cubicBezTo>
                    <a:pt x="2838" y="18879"/>
                    <a:pt x="1" y="45054"/>
                    <a:pt x="3105" y="54903"/>
                  </a:cubicBezTo>
                  <a:cubicBezTo>
                    <a:pt x="3105" y="54921"/>
                    <a:pt x="3123" y="54938"/>
                    <a:pt x="3123" y="54974"/>
                  </a:cubicBezTo>
                  <a:cubicBezTo>
                    <a:pt x="3204" y="55191"/>
                    <a:pt x="3410" y="55315"/>
                    <a:pt x="3629" y="55315"/>
                  </a:cubicBezTo>
                  <a:cubicBezTo>
                    <a:pt x="3698" y="55315"/>
                    <a:pt x="3768" y="55303"/>
                    <a:pt x="3837" y="55277"/>
                  </a:cubicBezTo>
                  <a:cubicBezTo>
                    <a:pt x="4104" y="55170"/>
                    <a:pt x="4247" y="54867"/>
                    <a:pt x="4140" y="54582"/>
                  </a:cubicBezTo>
                  <a:cubicBezTo>
                    <a:pt x="1071" y="44964"/>
                    <a:pt x="3962" y="19200"/>
                    <a:pt x="15292" y="822"/>
                  </a:cubicBezTo>
                  <a:cubicBezTo>
                    <a:pt x="15452" y="572"/>
                    <a:pt x="15363" y="233"/>
                    <a:pt x="15113" y="72"/>
                  </a:cubicBezTo>
                  <a:cubicBezTo>
                    <a:pt x="15023" y="24"/>
                    <a:pt x="14926" y="0"/>
                    <a:pt x="148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3"/>
            <p:cNvSpPr/>
            <p:nvPr/>
          </p:nvSpPr>
          <p:spPr>
            <a:xfrm rot="10800000">
              <a:off x="6762963" y="2294825"/>
              <a:ext cx="343050" cy="275900"/>
            </a:xfrm>
            <a:custGeom>
              <a:rect b="b" l="l" r="r" t="t"/>
              <a:pathLst>
                <a:path extrusionOk="0" h="11036" w="13722">
                  <a:moveTo>
                    <a:pt x="553" y="0"/>
                  </a:moveTo>
                  <a:cubicBezTo>
                    <a:pt x="432" y="0"/>
                    <a:pt x="312" y="41"/>
                    <a:pt x="214" y="119"/>
                  </a:cubicBezTo>
                  <a:cubicBezTo>
                    <a:pt x="0" y="333"/>
                    <a:pt x="0" y="672"/>
                    <a:pt x="196" y="904"/>
                  </a:cubicBezTo>
                  <a:cubicBezTo>
                    <a:pt x="4033" y="4687"/>
                    <a:pt x="8261" y="8059"/>
                    <a:pt x="12811" y="10950"/>
                  </a:cubicBezTo>
                  <a:cubicBezTo>
                    <a:pt x="12829" y="10950"/>
                    <a:pt x="12829" y="10950"/>
                    <a:pt x="12847" y="10968"/>
                  </a:cubicBezTo>
                  <a:cubicBezTo>
                    <a:pt x="12928" y="11014"/>
                    <a:pt x="13016" y="11036"/>
                    <a:pt x="13104" y="11036"/>
                  </a:cubicBezTo>
                  <a:cubicBezTo>
                    <a:pt x="13286" y="11036"/>
                    <a:pt x="13464" y="10940"/>
                    <a:pt x="13561" y="10771"/>
                  </a:cubicBezTo>
                  <a:cubicBezTo>
                    <a:pt x="13721" y="10522"/>
                    <a:pt x="13650" y="10183"/>
                    <a:pt x="13400" y="10022"/>
                  </a:cubicBezTo>
                  <a:cubicBezTo>
                    <a:pt x="8904" y="7185"/>
                    <a:pt x="4746" y="3884"/>
                    <a:pt x="982" y="155"/>
                  </a:cubicBezTo>
                  <a:cubicBezTo>
                    <a:pt x="946" y="119"/>
                    <a:pt x="892" y="84"/>
                    <a:pt x="839" y="84"/>
                  </a:cubicBezTo>
                  <a:cubicBezTo>
                    <a:pt x="750" y="27"/>
                    <a:pt x="651" y="0"/>
                    <a:pt x="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33"/>
          <p:cNvGrpSpPr/>
          <p:nvPr/>
        </p:nvGrpSpPr>
        <p:grpSpPr>
          <a:xfrm flipH="1">
            <a:off x="8630897" y="4019552"/>
            <a:ext cx="608258" cy="1193779"/>
            <a:chOff x="7090388" y="1362675"/>
            <a:chExt cx="913575" cy="1793000"/>
          </a:xfrm>
        </p:grpSpPr>
        <p:sp>
          <p:nvSpPr>
            <p:cNvPr id="245" name="Google Shape;245;p33"/>
            <p:cNvSpPr/>
            <p:nvPr/>
          </p:nvSpPr>
          <p:spPr>
            <a:xfrm rot="10800000">
              <a:off x="7090388" y="1362675"/>
              <a:ext cx="913575" cy="1793000"/>
            </a:xfrm>
            <a:custGeom>
              <a:rect b="b" l="l" r="r" t="t"/>
              <a:pathLst>
                <a:path extrusionOk="0" h="71720" w="36543">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3"/>
            <p:cNvSpPr/>
            <p:nvPr/>
          </p:nvSpPr>
          <p:spPr>
            <a:xfrm rot="10800000">
              <a:off x="7260338" y="1480350"/>
              <a:ext cx="487575" cy="1500325"/>
            </a:xfrm>
            <a:custGeom>
              <a:rect b="b" l="l" r="r" t="t"/>
              <a:pathLst>
                <a:path extrusionOk="0" h="60013" w="19503">
                  <a:moveTo>
                    <a:pt x="18890" y="1"/>
                  </a:moveTo>
                  <a:cubicBezTo>
                    <a:pt x="18719" y="1"/>
                    <a:pt x="18554" y="76"/>
                    <a:pt x="18450" y="227"/>
                  </a:cubicBezTo>
                  <a:cubicBezTo>
                    <a:pt x="4319" y="18801"/>
                    <a:pt x="1" y="45512"/>
                    <a:pt x="4140" y="59554"/>
                  </a:cubicBezTo>
                  <a:cubicBezTo>
                    <a:pt x="4140" y="59589"/>
                    <a:pt x="4158" y="59643"/>
                    <a:pt x="4176" y="59679"/>
                  </a:cubicBezTo>
                  <a:cubicBezTo>
                    <a:pt x="4255" y="59889"/>
                    <a:pt x="4450" y="60012"/>
                    <a:pt x="4662" y="60012"/>
                  </a:cubicBezTo>
                  <a:cubicBezTo>
                    <a:pt x="4737" y="60012"/>
                    <a:pt x="4815" y="59997"/>
                    <a:pt x="4890" y="59964"/>
                  </a:cubicBezTo>
                  <a:cubicBezTo>
                    <a:pt x="5157" y="59857"/>
                    <a:pt x="5300" y="59536"/>
                    <a:pt x="5175" y="59250"/>
                  </a:cubicBezTo>
                  <a:cubicBezTo>
                    <a:pt x="1143" y="45440"/>
                    <a:pt x="5389" y="19176"/>
                    <a:pt x="19324" y="869"/>
                  </a:cubicBezTo>
                  <a:cubicBezTo>
                    <a:pt x="19503" y="637"/>
                    <a:pt x="19449" y="280"/>
                    <a:pt x="19217" y="102"/>
                  </a:cubicBezTo>
                  <a:lnTo>
                    <a:pt x="19164" y="66"/>
                  </a:lnTo>
                  <a:cubicBezTo>
                    <a:pt x="19076" y="23"/>
                    <a:pt x="18982" y="1"/>
                    <a:pt x="188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33"/>
          <p:cNvSpPr txBox="1"/>
          <p:nvPr>
            <p:ph type="title"/>
          </p:nvPr>
        </p:nvSpPr>
        <p:spPr>
          <a:xfrm>
            <a:off x="724050" y="347825"/>
            <a:ext cx="7695900" cy="481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ONE_COLUMN_TEXT_1">
    <p:spTree>
      <p:nvGrpSpPr>
        <p:cNvPr id="248" name="Shape 248"/>
        <p:cNvGrpSpPr/>
        <p:nvPr/>
      </p:nvGrpSpPr>
      <p:grpSpPr>
        <a:xfrm>
          <a:off x="0" y="0"/>
          <a:ext cx="0" cy="0"/>
          <a:chOff x="0" y="0"/>
          <a:chExt cx="0" cy="0"/>
        </a:xfrm>
      </p:grpSpPr>
      <p:grpSp>
        <p:nvGrpSpPr>
          <p:cNvPr id="249" name="Google Shape;249;p34"/>
          <p:cNvGrpSpPr/>
          <p:nvPr/>
        </p:nvGrpSpPr>
        <p:grpSpPr>
          <a:xfrm>
            <a:off x="-1376573" y="-336035"/>
            <a:ext cx="8278950" cy="6237040"/>
            <a:chOff x="-1376573" y="-336035"/>
            <a:chExt cx="8278950" cy="6237040"/>
          </a:xfrm>
        </p:grpSpPr>
        <p:sp>
          <p:nvSpPr>
            <p:cNvPr id="250" name="Google Shape;250;p34"/>
            <p:cNvSpPr/>
            <p:nvPr/>
          </p:nvSpPr>
          <p:spPr>
            <a:xfrm>
              <a:off x="-1376573" y="-336035"/>
              <a:ext cx="8278950" cy="6047100"/>
            </a:xfrm>
            <a:custGeom>
              <a:rect b="b" l="l" r="r" t="t"/>
              <a:pathLst>
                <a:path extrusionOk="0" h="241884" w="331158">
                  <a:moveTo>
                    <a:pt x="42490" y="16108"/>
                  </a:moveTo>
                  <a:cubicBezTo>
                    <a:pt x="54238" y="-18372"/>
                    <a:pt x="77669" y="12870"/>
                    <a:pt x="87067" y="16108"/>
                  </a:cubicBezTo>
                  <a:cubicBezTo>
                    <a:pt x="96465" y="19347"/>
                    <a:pt x="96846" y="27538"/>
                    <a:pt x="98878" y="35539"/>
                  </a:cubicBezTo>
                  <a:cubicBezTo>
                    <a:pt x="100910" y="43540"/>
                    <a:pt x="92655" y="57510"/>
                    <a:pt x="99259" y="64114"/>
                  </a:cubicBezTo>
                  <a:cubicBezTo>
                    <a:pt x="105863" y="70718"/>
                    <a:pt x="130120" y="65765"/>
                    <a:pt x="138502" y="75163"/>
                  </a:cubicBezTo>
                  <a:cubicBezTo>
                    <a:pt x="146884" y="84561"/>
                    <a:pt x="140090" y="112120"/>
                    <a:pt x="149551" y="120502"/>
                  </a:cubicBezTo>
                  <a:cubicBezTo>
                    <a:pt x="159013" y="128884"/>
                    <a:pt x="185111" y="118851"/>
                    <a:pt x="195271" y="125455"/>
                  </a:cubicBezTo>
                  <a:cubicBezTo>
                    <a:pt x="205431" y="132059"/>
                    <a:pt x="202129" y="153840"/>
                    <a:pt x="210511" y="160126"/>
                  </a:cubicBezTo>
                  <a:cubicBezTo>
                    <a:pt x="218893" y="166413"/>
                    <a:pt x="237562" y="155935"/>
                    <a:pt x="245563" y="163174"/>
                  </a:cubicBezTo>
                  <a:cubicBezTo>
                    <a:pt x="253564" y="170413"/>
                    <a:pt x="249183" y="196131"/>
                    <a:pt x="258517" y="203560"/>
                  </a:cubicBezTo>
                  <a:cubicBezTo>
                    <a:pt x="267852" y="210990"/>
                    <a:pt x="292934" y="203243"/>
                    <a:pt x="301570" y="207751"/>
                  </a:cubicBezTo>
                  <a:cubicBezTo>
                    <a:pt x="310206" y="212260"/>
                    <a:pt x="357831" y="228071"/>
                    <a:pt x="310333" y="230611"/>
                  </a:cubicBezTo>
                  <a:cubicBezTo>
                    <a:pt x="262835" y="233151"/>
                    <a:pt x="61223" y="258742"/>
                    <a:pt x="16582" y="222991"/>
                  </a:cubicBezTo>
                  <a:cubicBezTo>
                    <a:pt x="-28058" y="187241"/>
                    <a:pt x="30743" y="50589"/>
                    <a:pt x="42490" y="16108"/>
                  </a:cubicBezTo>
                  <a:close/>
                </a:path>
              </a:pathLst>
            </a:custGeom>
            <a:solidFill>
              <a:schemeClr val="dk1"/>
            </a:solidFill>
            <a:ln>
              <a:noFill/>
            </a:ln>
          </p:spPr>
        </p:sp>
        <p:sp>
          <p:nvSpPr>
            <p:cNvPr id="251" name="Google Shape;251;p34"/>
            <p:cNvSpPr/>
            <p:nvPr/>
          </p:nvSpPr>
          <p:spPr>
            <a:xfrm rot="-716081">
              <a:off x="-690140" y="3126860"/>
              <a:ext cx="2729545" cy="2519141"/>
            </a:xfrm>
            <a:custGeom>
              <a:rect b="b" l="l" r="r" t="t"/>
              <a:pathLst>
                <a:path extrusionOk="0" h="100764" w="109180">
                  <a:moveTo>
                    <a:pt x="30061" y="0"/>
                  </a:moveTo>
                  <a:cubicBezTo>
                    <a:pt x="20906" y="0"/>
                    <a:pt x="8894" y="5612"/>
                    <a:pt x="6298" y="13895"/>
                  </a:cubicBezTo>
                  <a:cubicBezTo>
                    <a:pt x="0" y="34066"/>
                    <a:pt x="53125" y="58986"/>
                    <a:pt x="46137" y="80035"/>
                  </a:cubicBezTo>
                  <a:cubicBezTo>
                    <a:pt x="42161" y="91961"/>
                    <a:pt x="20505" y="97778"/>
                    <a:pt x="21635" y="100247"/>
                  </a:cubicBezTo>
                  <a:cubicBezTo>
                    <a:pt x="21793" y="100619"/>
                    <a:pt x="22390" y="100764"/>
                    <a:pt x="23220" y="100764"/>
                  </a:cubicBezTo>
                  <a:cubicBezTo>
                    <a:pt x="24258" y="100764"/>
                    <a:pt x="25662" y="100538"/>
                    <a:pt x="27033" y="100247"/>
                  </a:cubicBezTo>
                  <a:lnTo>
                    <a:pt x="109179" y="100247"/>
                  </a:lnTo>
                  <a:cubicBezTo>
                    <a:pt x="102065" y="71582"/>
                    <a:pt x="89783" y="59446"/>
                    <a:pt x="79761" y="53671"/>
                  </a:cubicBezTo>
                  <a:cubicBezTo>
                    <a:pt x="64821" y="45092"/>
                    <a:pt x="51577" y="48796"/>
                    <a:pt x="43940" y="37581"/>
                  </a:cubicBezTo>
                  <a:cubicBezTo>
                    <a:pt x="34901" y="24336"/>
                    <a:pt x="46116" y="8434"/>
                    <a:pt x="38165" y="2241"/>
                  </a:cubicBezTo>
                  <a:cubicBezTo>
                    <a:pt x="36184" y="703"/>
                    <a:pt x="33302" y="0"/>
                    <a:pt x="300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4"/>
            <p:cNvSpPr/>
            <p:nvPr/>
          </p:nvSpPr>
          <p:spPr>
            <a:xfrm>
              <a:off x="342900" y="3304925"/>
              <a:ext cx="866700" cy="809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 name="Google Shape;253;p34"/>
          <p:cNvSpPr txBox="1"/>
          <p:nvPr>
            <p:ph type="title"/>
          </p:nvPr>
        </p:nvSpPr>
        <p:spPr>
          <a:xfrm>
            <a:off x="718350" y="343023"/>
            <a:ext cx="7707300" cy="6150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254" name="Google Shape;254;p34"/>
          <p:cNvSpPr txBox="1"/>
          <p:nvPr>
            <p:ph idx="1" type="subTitle"/>
          </p:nvPr>
        </p:nvSpPr>
        <p:spPr>
          <a:xfrm>
            <a:off x="5346675" y="1758400"/>
            <a:ext cx="3155100" cy="815100"/>
          </a:xfrm>
          <a:prstGeom prst="rect">
            <a:avLst/>
          </a:prstGeom>
        </p:spPr>
        <p:txBody>
          <a:bodyPr anchorCtr="0" anchor="t" bIns="91425" lIns="91425" spcFirstLastPara="1" rIns="91425" wrap="square" tIns="91425">
            <a:noAutofit/>
          </a:bodyPr>
          <a:lstStyle>
            <a:lvl1pPr lvl="0" algn="l">
              <a:spcBef>
                <a:spcPts val="0"/>
              </a:spcBef>
              <a:spcAft>
                <a:spcPts val="0"/>
              </a:spcAft>
              <a:buNone/>
              <a:defRPr/>
            </a:lvl1pPr>
            <a:lvl2pPr lvl="1" algn="l">
              <a:spcBef>
                <a:spcPts val="0"/>
              </a:spcBef>
              <a:spcAft>
                <a:spcPts val="0"/>
              </a:spcAft>
              <a:buNone/>
              <a:defRPr/>
            </a:lvl2pPr>
            <a:lvl3pPr lvl="2" algn="l">
              <a:spcBef>
                <a:spcPts val="0"/>
              </a:spcBef>
              <a:spcAft>
                <a:spcPts val="0"/>
              </a:spcAft>
              <a:buNone/>
              <a:defRPr/>
            </a:lvl3pPr>
            <a:lvl4pPr lvl="3" algn="l">
              <a:spcBef>
                <a:spcPts val="0"/>
              </a:spcBef>
              <a:spcAft>
                <a:spcPts val="0"/>
              </a:spcAft>
              <a:buNone/>
              <a:defRPr/>
            </a:lvl4pPr>
            <a:lvl5pPr lvl="4" algn="l">
              <a:spcBef>
                <a:spcPts val="0"/>
              </a:spcBef>
              <a:spcAft>
                <a:spcPts val="0"/>
              </a:spcAft>
              <a:buNone/>
              <a:defRPr/>
            </a:lvl5pPr>
            <a:lvl6pPr lvl="5" algn="l">
              <a:spcBef>
                <a:spcPts val="0"/>
              </a:spcBef>
              <a:spcAft>
                <a:spcPts val="0"/>
              </a:spcAft>
              <a:buNone/>
              <a:defRPr/>
            </a:lvl6pPr>
            <a:lvl7pPr lvl="6" algn="l">
              <a:spcBef>
                <a:spcPts val="0"/>
              </a:spcBef>
              <a:spcAft>
                <a:spcPts val="0"/>
              </a:spcAft>
              <a:buNone/>
              <a:defRPr/>
            </a:lvl7pPr>
            <a:lvl8pPr lvl="7" algn="l">
              <a:spcBef>
                <a:spcPts val="0"/>
              </a:spcBef>
              <a:spcAft>
                <a:spcPts val="0"/>
              </a:spcAft>
              <a:buNone/>
              <a:defRPr/>
            </a:lvl8pPr>
            <a:lvl9pPr lvl="8" algn="l">
              <a:spcBef>
                <a:spcPts val="0"/>
              </a:spcBef>
              <a:spcAft>
                <a:spcPts val="0"/>
              </a:spcAft>
              <a:buNone/>
              <a:defRPr/>
            </a:lvl9pPr>
          </a:lstStyle>
          <a:p/>
        </p:txBody>
      </p:sp>
      <p:sp>
        <p:nvSpPr>
          <p:cNvPr id="255" name="Google Shape;255;p34"/>
          <p:cNvSpPr txBox="1"/>
          <p:nvPr>
            <p:ph idx="2" type="subTitle"/>
          </p:nvPr>
        </p:nvSpPr>
        <p:spPr>
          <a:xfrm>
            <a:off x="5347856" y="1444050"/>
            <a:ext cx="1515600" cy="328500"/>
          </a:xfrm>
          <a:prstGeom prst="rect">
            <a:avLst/>
          </a:prstGeom>
        </p:spPr>
        <p:txBody>
          <a:bodyPr anchorCtr="0" anchor="t" bIns="91425" lIns="91425" spcFirstLastPara="1" rIns="91425" wrap="square" tIns="91425">
            <a:noAutofit/>
          </a:bodyPr>
          <a:lstStyle>
            <a:lvl1pPr lvl="0" algn="l">
              <a:spcBef>
                <a:spcPts val="0"/>
              </a:spcBef>
              <a:spcAft>
                <a:spcPts val="0"/>
              </a:spcAft>
              <a:buNone/>
              <a:defRPr b="1" sz="1800">
                <a:solidFill>
                  <a:schemeClr val="accent1"/>
                </a:solidFill>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256" name="Google Shape;256;p34"/>
          <p:cNvSpPr txBox="1"/>
          <p:nvPr>
            <p:ph idx="3" type="subTitle"/>
          </p:nvPr>
        </p:nvSpPr>
        <p:spPr>
          <a:xfrm>
            <a:off x="5357525" y="3340389"/>
            <a:ext cx="3155100" cy="815100"/>
          </a:xfrm>
          <a:prstGeom prst="rect">
            <a:avLst/>
          </a:prstGeom>
        </p:spPr>
        <p:txBody>
          <a:bodyPr anchorCtr="0" anchor="t" bIns="91425" lIns="91425" spcFirstLastPara="1" rIns="91425" wrap="square" tIns="91425">
            <a:noAutofit/>
          </a:bodyPr>
          <a:lstStyle>
            <a:lvl1pPr lvl="0" rtl="0" algn="l">
              <a:spcBef>
                <a:spcPts val="0"/>
              </a:spcBef>
              <a:spcAft>
                <a:spcPts val="0"/>
              </a:spcAft>
              <a:buNone/>
              <a:defRPr/>
            </a:lvl1pPr>
            <a:lvl2pPr lvl="1" rtl="0" algn="l">
              <a:spcBef>
                <a:spcPts val="0"/>
              </a:spcBef>
              <a:spcAft>
                <a:spcPts val="0"/>
              </a:spcAft>
              <a:buNone/>
              <a:defRPr/>
            </a:lvl2pPr>
            <a:lvl3pPr lvl="2" rtl="0" algn="l">
              <a:spcBef>
                <a:spcPts val="0"/>
              </a:spcBef>
              <a:spcAft>
                <a:spcPts val="0"/>
              </a:spcAft>
              <a:buNone/>
              <a:defRPr/>
            </a:lvl3pPr>
            <a:lvl4pPr lvl="3" rtl="0" algn="l">
              <a:spcBef>
                <a:spcPts val="0"/>
              </a:spcBef>
              <a:spcAft>
                <a:spcPts val="0"/>
              </a:spcAft>
              <a:buNone/>
              <a:defRPr/>
            </a:lvl4pPr>
            <a:lvl5pPr lvl="4" rtl="0" algn="l">
              <a:spcBef>
                <a:spcPts val="0"/>
              </a:spcBef>
              <a:spcAft>
                <a:spcPts val="0"/>
              </a:spcAft>
              <a:buNone/>
              <a:defRPr/>
            </a:lvl5pPr>
            <a:lvl6pPr lvl="5" rtl="0" algn="l">
              <a:spcBef>
                <a:spcPts val="0"/>
              </a:spcBef>
              <a:spcAft>
                <a:spcPts val="0"/>
              </a:spcAft>
              <a:buNone/>
              <a:defRPr/>
            </a:lvl6pPr>
            <a:lvl7pPr lvl="6" rtl="0" algn="l">
              <a:spcBef>
                <a:spcPts val="0"/>
              </a:spcBef>
              <a:spcAft>
                <a:spcPts val="0"/>
              </a:spcAft>
              <a:buNone/>
              <a:defRPr/>
            </a:lvl7pPr>
            <a:lvl8pPr lvl="7" rtl="0" algn="l">
              <a:spcBef>
                <a:spcPts val="0"/>
              </a:spcBef>
              <a:spcAft>
                <a:spcPts val="0"/>
              </a:spcAft>
              <a:buNone/>
              <a:defRPr/>
            </a:lvl8pPr>
            <a:lvl9pPr lvl="8" rtl="0" algn="l">
              <a:spcBef>
                <a:spcPts val="0"/>
              </a:spcBef>
              <a:spcAft>
                <a:spcPts val="0"/>
              </a:spcAft>
              <a:buNone/>
              <a:defRPr/>
            </a:lvl9pPr>
          </a:lstStyle>
          <a:p/>
        </p:txBody>
      </p:sp>
      <p:sp>
        <p:nvSpPr>
          <p:cNvPr id="257" name="Google Shape;257;p34"/>
          <p:cNvSpPr txBox="1"/>
          <p:nvPr>
            <p:ph idx="4" type="subTitle"/>
          </p:nvPr>
        </p:nvSpPr>
        <p:spPr>
          <a:xfrm>
            <a:off x="5351399" y="3033050"/>
            <a:ext cx="1515600" cy="328500"/>
          </a:xfrm>
          <a:prstGeom prst="rect">
            <a:avLst/>
          </a:prstGeom>
        </p:spPr>
        <p:txBody>
          <a:bodyPr anchorCtr="0" anchor="t" bIns="91425" lIns="91425" spcFirstLastPara="1" rIns="91425" wrap="square" tIns="91425">
            <a:noAutofit/>
          </a:bodyPr>
          <a:lstStyle>
            <a:lvl1pPr lvl="0" rtl="0" algn="l">
              <a:spcBef>
                <a:spcPts val="0"/>
              </a:spcBef>
              <a:spcAft>
                <a:spcPts val="0"/>
              </a:spcAft>
              <a:buNone/>
              <a:defRPr b="1" sz="1800">
                <a:solidFill>
                  <a:schemeClr val="accen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718500" y="367106"/>
            <a:ext cx="77070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5"/>
          <p:cNvSpPr txBox="1"/>
          <p:nvPr>
            <p:ph idx="1" type="body"/>
          </p:nvPr>
        </p:nvSpPr>
        <p:spPr>
          <a:xfrm>
            <a:off x="847175" y="3833356"/>
            <a:ext cx="3186600" cy="7761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5" name="Google Shape;25;p5"/>
          <p:cNvSpPr txBox="1"/>
          <p:nvPr>
            <p:ph idx="2" type="body"/>
          </p:nvPr>
        </p:nvSpPr>
        <p:spPr>
          <a:xfrm>
            <a:off x="5059075" y="3833356"/>
            <a:ext cx="3186600" cy="7761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6" name="Google Shape;26;p5"/>
          <p:cNvSpPr txBox="1"/>
          <p:nvPr>
            <p:ph idx="3" type="subTitle"/>
          </p:nvPr>
        </p:nvSpPr>
        <p:spPr>
          <a:xfrm>
            <a:off x="1691303" y="3467924"/>
            <a:ext cx="1412400" cy="3291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600"/>
              <a:buNone/>
              <a:defRPr b="1" sz="1800">
                <a:solidFill>
                  <a:schemeClr val="accent1"/>
                </a:solidFill>
              </a:defRPr>
            </a:lvl1pPr>
            <a:lvl2pPr lvl="1">
              <a:spcBef>
                <a:spcPts val="0"/>
              </a:spcBef>
              <a:spcAft>
                <a:spcPts val="0"/>
              </a:spcAft>
              <a:buClr>
                <a:schemeClr val="accent1"/>
              </a:buClr>
              <a:buSzPts val="1600"/>
              <a:buNone/>
              <a:defRPr b="1" sz="1800">
                <a:solidFill>
                  <a:schemeClr val="accent1"/>
                </a:solidFill>
              </a:defRPr>
            </a:lvl2pPr>
            <a:lvl3pPr lvl="2">
              <a:spcBef>
                <a:spcPts val="0"/>
              </a:spcBef>
              <a:spcAft>
                <a:spcPts val="0"/>
              </a:spcAft>
              <a:buClr>
                <a:schemeClr val="accent1"/>
              </a:buClr>
              <a:buSzPts val="1600"/>
              <a:buNone/>
              <a:defRPr b="1" sz="1800">
                <a:solidFill>
                  <a:schemeClr val="accent1"/>
                </a:solidFill>
              </a:defRPr>
            </a:lvl3pPr>
            <a:lvl4pPr lvl="3">
              <a:spcBef>
                <a:spcPts val="0"/>
              </a:spcBef>
              <a:spcAft>
                <a:spcPts val="0"/>
              </a:spcAft>
              <a:buClr>
                <a:schemeClr val="accent1"/>
              </a:buClr>
              <a:buSzPts val="1600"/>
              <a:buNone/>
              <a:defRPr b="1" sz="1800">
                <a:solidFill>
                  <a:schemeClr val="accent1"/>
                </a:solidFill>
              </a:defRPr>
            </a:lvl4pPr>
            <a:lvl5pPr lvl="4">
              <a:spcBef>
                <a:spcPts val="0"/>
              </a:spcBef>
              <a:spcAft>
                <a:spcPts val="0"/>
              </a:spcAft>
              <a:buClr>
                <a:schemeClr val="accent1"/>
              </a:buClr>
              <a:buSzPts val="1600"/>
              <a:buNone/>
              <a:defRPr b="1" sz="1800">
                <a:solidFill>
                  <a:schemeClr val="accent1"/>
                </a:solidFill>
              </a:defRPr>
            </a:lvl5pPr>
            <a:lvl6pPr lvl="5">
              <a:spcBef>
                <a:spcPts val="0"/>
              </a:spcBef>
              <a:spcAft>
                <a:spcPts val="0"/>
              </a:spcAft>
              <a:buClr>
                <a:schemeClr val="accent1"/>
              </a:buClr>
              <a:buSzPts val="1600"/>
              <a:buNone/>
              <a:defRPr b="1" sz="1800">
                <a:solidFill>
                  <a:schemeClr val="accent1"/>
                </a:solidFill>
              </a:defRPr>
            </a:lvl6pPr>
            <a:lvl7pPr lvl="6">
              <a:spcBef>
                <a:spcPts val="0"/>
              </a:spcBef>
              <a:spcAft>
                <a:spcPts val="0"/>
              </a:spcAft>
              <a:buClr>
                <a:schemeClr val="accent1"/>
              </a:buClr>
              <a:buSzPts val="1600"/>
              <a:buNone/>
              <a:defRPr b="1" sz="1800">
                <a:solidFill>
                  <a:schemeClr val="accent1"/>
                </a:solidFill>
              </a:defRPr>
            </a:lvl7pPr>
            <a:lvl8pPr lvl="7">
              <a:spcBef>
                <a:spcPts val="0"/>
              </a:spcBef>
              <a:spcAft>
                <a:spcPts val="0"/>
              </a:spcAft>
              <a:buClr>
                <a:schemeClr val="accent1"/>
              </a:buClr>
              <a:buSzPts val="1600"/>
              <a:buNone/>
              <a:defRPr b="1" sz="1800">
                <a:solidFill>
                  <a:schemeClr val="accent1"/>
                </a:solidFill>
              </a:defRPr>
            </a:lvl8pPr>
            <a:lvl9pPr lvl="8">
              <a:spcBef>
                <a:spcPts val="0"/>
              </a:spcBef>
              <a:spcAft>
                <a:spcPts val="0"/>
              </a:spcAft>
              <a:buClr>
                <a:schemeClr val="accent1"/>
              </a:buClr>
              <a:buSzPts val="1600"/>
              <a:buNone/>
              <a:defRPr b="1" sz="1800">
                <a:solidFill>
                  <a:schemeClr val="accent1"/>
                </a:solidFill>
              </a:defRPr>
            </a:lvl9pPr>
          </a:lstStyle>
          <a:p/>
        </p:txBody>
      </p:sp>
      <p:sp>
        <p:nvSpPr>
          <p:cNvPr id="27" name="Google Shape;27;p5"/>
          <p:cNvSpPr txBox="1"/>
          <p:nvPr>
            <p:ph idx="4" type="subTitle"/>
          </p:nvPr>
        </p:nvSpPr>
        <p:spPr>
          <a:xfrm>
            <a:off x="5946175" y="3467924"/>
            <a:ext cx="1412400" cy="329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600"/>
              <a:buNone/>
              <a:defRPr b="1" sz="1800">
                <a:solidFill>
                  <a:schemeClr val="accent1"/>
                </a:solidFill>
              </a:defRPr>
            </a:lvl1pPr>
            <a:lvl2pPr lvl="1" rtl="0">
              <a:spcBef>
                <a:spcPts val="0"/>
              </a:spcBef>
              <a:spcAft>
                <a:spcPts val="0"/>
              </a:spcAft>
              <a:buClr>
                <a:schemeClr val="accent1"/>
              </a:buClr>
              <a:buSzPts val="1600"/>
              <a:buNone/>
              <a:defRPr b="1" sz="1800">
                <a:solidFill>
                  <a:schemeClr val="accent1"/>
                </a:solidFill>
              </a:defRPr>
            </a:lvl2pPr>
            <a:lvl3pPr lvl="2" rtl="0">
              <a:spcBef>
                <a:spcPts val="0"/>
              </a:spcBef>
              <a:spcAft>
                <a:spcPts val="0"/>
              </a:spcAft>
              <a:buClr>
                <a:schemeClr val="accent1"/>
              </a:buClr>
              <a:buSzPts val="1600"/>
              <a:buNone/>
              <a:defRPr b="1" sz="1800">
                <a:solidFill>
                  <a:schemeClr val="accent1"/>
                </a:solidFill>
              </a:defRPr>
            </a:lvl3pPr>
            <a:lvl4pPr lvl="3" rtl="0">
              <a:spcBef>
                <a:spcPts val="0"/>
              </a:spcBef>
              <a:spcAft>
                <a:spcPts val="0"/>
              </a:spcAft>
              <a:buClr>
                <a:schemeClr val="accent1"/>
              </a:buClr>
              <a:buSzPts val="1600"/>
              <a:buNone/>
              <a:defRPr b="1" sz="1800">
                <a:solidFill>
                  <a:schemeClr val="accent1"/>
                </a:solidFill>
              </a:defRPr>
            </a:lvl4pPr>
            <a:lvl5pPr lvl="4" rtl="0">
              <a:spcBef>
                <a:spcPts val="0"/>
              </a:spcBef>
              <a:spcAft>
                <a:spcPts val="0"/>
              </a:spcAft>
              <a:buClr>
                <a:schemeClr val="accent1"/>
              </a:buClr>
              <a:buSzPts val="1600"/>
              <a:buNone/>
              <a:defRPr b="1" sz="1800">
                <a:solidFill>
                  <a:schemeClr val="accent1"/>
                </a:solidFill>
              </a:defRPr>
            </a:lvl5pPr>
            <a:lvl6pPr lvl="5" rtl="0">
              <a:spcBef>
                <a:spcPts val="0"/>
              </a:spcBef>
              <a:spcAft>
                <a:spcPts val="0"/>
              </a:spcAft>
              <a:buClr>
                <a:schemeClr val="accent1"/>
              </a:buClr>
              <a:buSzPts val="1600"/>
              <a:buNone/>
              <a:defRPr b="1" sz="1800">
                <a:solidFill>
                  <a:schemeClr val="accent1"/>
                </a:solidFill>
              </a:defRPr>
            </a:lvl6pPr>
            <a:lvl7pPr lvl="6" rtl="0">
              <a:spcBef>
                <a:spcPts val="0"/>
              </a:spcBef>
              <a:spcAft>
                <a:spcPts val="0"/>
              </a:spcAft>
              <a:buClr>
                <a:schemeClr val="accent1"/>
              </a:buClr>
              <a:buSzPts val="1600"/>
              <a:buNone/>
              <a:defRPr b="1" sz="1800">
                <a:solidFill>
                  <a:schemeClr val="accent1"/>
                </a:solidFill>
              </a:defRPr>
            </a:lvl7pPr>
            <a:lvl8pPr lvl="7" rtl="0">
              <a:spcBef>
                <a:spcPts val="0"/>
              </a:spcBef>
              <a:spcAft>
                <a:spcPts val="0"/>
              </a:spcAft>
              <a:buClr>
                <a:schemeClr val="accent1"/>
              </a:buClr>
              <a:buSzPts val="1600"/>
              <a:buNone/>
              <a:defRPr b="1" sz="1800">
                <a:solidFill>
                  <a:schemeClr val="accent1"/>
                </a:solidFill>
              </a:defRPr>
            </a:lvl8pPr>
            <a:lvl9pPr lvl="8" rtl="0">
              <a:spcBef>
                <a:spcPts val="0"/>
              </a:spcBef>
              <a:spcAft>
                <a:spcPts val="0"/>
              </a:spcAft>
              <a:buClr>
                <a:schemeClr val="accent1"/>
              </a:buClr>
              <a:buSzPts val="1600"/>
              <a:buNone/>
              <a:defRPr b="1" sz="1800">
                <a:solidFill>
                  <a:schemeClr val="accen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p:nvPr/>
        </p:nvSpPr>
        <p:spPr>
          <a:xfrm rot="10636236">
            <a:off x="-1392045" y="-1087245"/>
            <a:ext cx="4443276" cy="3780872"/>
          </a:xfrm>
          <a:custGeom>
            <a:rect b="b" l="l" r="r" t="t"/>
            <a:pathLst>
              <a:path extrusionOk="0" h="171468" w="201509">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6"/>
          <p:cNvSpPr txBox="1"/>
          <p:nvPr>
            <p:ph type="title"/>
          </p:nvPr>
        </p:nvSpPr>
        <p:spPr>
          <a:xfrm>
            <a:off x="718500" y="401362"/>
            <a:ext cx="7707000" cy="5025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grpSp>
        <p:nvGrpSpPr>
          <p:cNvPr id="32" name="Google Shape;32;p7"/>
          <p:cNvGrpSpPr/>
          <p:nvPr/>
        </p:nvGrpSpPr>
        <p:grpSpPr>
          <a:xfrm>
            <a:off x="-1376573" y="-336035"/>
            <a:ext cx="8278950" cy="6237040"/>
            <a:chOff x="-1376573" y="-336035"/>
            <a:chExt cx="8278950" cy="6237040"/>
          </a:xfrm>
        </p:grpSpPr>
        <p:sp>
          <p:nvSpPr>
            <p:cNvPr id="33" name="Google Shape;33;p7"/>
            <p:cNvSpPr/>
            <p:nvPr/>
          </p:nvSpPr>
          <p:spPr>
            <a:xfrm>
              <a:off x="-1376573" y="-336035"/>
              <a:ext cx="8278950" cy="6047100"/>
            </a:xfrm>
            <a:custGeom>
              <a:rect b="b" l="l" r="r" t="t"/>
              <a:pathLst>
                <a:path extrusionOk="0" h="241884" w="331158">
                  <a:moveTo>
                    <a:pt x="42490" y="16108"/>
                  </a:moveTo>
                  <a:cubicBezTo>
                    <a:pt x="54238" y="-18372"/>
                    <a:pt x="77669" y="12870"/>
                    <a:pt x="87067" y="16108"/>
                  </a:cubicBezTo>
                  <a:cubicBezTo>
                    <a:pt x="96465" y="19347"/>
                    <a:pt x="96846" y="27538"/>
                    <a:pt x="98878" y="35539"/>
                  </a:cubicBezTo>
                  <a:cubicBezTo>
                    <a:pt x="100910" y="43540"/>
                    <a:pt x="92655" y="57510"/>
                    <a:pt x="99259" y="64114"/>
                  </a:cubicBezTo>
                  <a:cubicBezTo>
                    <a:pt x="105863" y="70718"/>
                    <a:pt x="130120" y="65765"/>
                    <a:pt x="138502" y="75163"/>
                  </a:cubicBezTo>
                  <a:cubicBezTo>
                    <a:pt x="146884" y="84561"/>
                    <a:pt x="140090" y="112120"/>
                    <a:pt x="149551" y="120502"/>
                  </a:cubicBezTo>
                  <a:cubicBezTo>
                    <a:pt x="159013" y="128884"/>
                    <a:pt x="185111" y="118851"/>
                    <a:pt x="195271" y="125455"/>
                  </a:cubicBezTo>
                  <a:cubicBezTo>
                    <a:pt x="205431" y="132059"/>
                    <a:pt x="202129" y="153840"/>
                    <a:pt x="210511" y="160126"/>
                  </a:cubicBezTo>
                  <a:cubicBezTo>
                    <a:pt x="218893" y="166413"/>
                    <a:pt x="237562" y="155935"/>
                    <a:pt x="245563" y="163174"/>
                  </a:cubicBezTo>
                  <a:cubicBezTo>
                    <a:pt x="253564" y="170413"/>
                    <a:pt x="249183" y="196131"/>
                    <a:pt x="258517" y="203560"/>
                  </a:cubicBezTo>
                  <a:cubicBezTo>
                    <a:pt x="267852" y="210990"/>
                    <a:pt x="292934" y="203243"/>
                    <a:pt x="301570" y="207751"/>
                  </a:cubicBezTo>
                  <a:cubicBezTo>
                    <a:pt x="310206" y="212260"/>
                    <a:pt x="357831" y="228071"/>
                    <a:pt x="310333" y="230611"/>
                  </a:cubicBezTo>
                  <a:cubicBezTo>
                    <a:pt x="262835" y="233151"/>
                    <a:pt x="61223" y="258742"/>
                    <a:pt x="16582" y="222991"/>
                  </a:cubicBezTo>
                  <a:cubicBezTo>
                    <a:pt x="-28058" y="187241"/>
                    <a:pt x="30743" y="50589"/>
                    <a:pt x="42490" y="16108"/>
                  </a:cubicBezTo>
                  <a:close/>
                </a:path>
              </a:pathLst>
            </a:custGeom>
            <a:solidFill>
              <a:schemeClr val="dk1"/>
            </a:solidFill>
            <a:ln>
              <a:noFill/>
            </a:ln>
          </p:spPr>
        </p:sp>
        <p:sp>
          <p:nvSpPr>
            <p:cNvPr id="34" name="Google Shape;34;p7"/>
            <p:cNvSpPr/>
            <p:nvPr/>
          </p:nvSpPr>
          <p:spPr>
            <a:xfrm rot="-716081">
              <a:off x="-690140" y="3126860"/>
              <a:ext cx="2729545" cy="2519141"/>
            </a:xfrm>
            <a:custGeom>
              <a:rect b="b" l="l" r="r" t="t"/>
              <a:pathLst>
                <a:path extrusionOk="0" h="100764" w="109180">
                  <a:moveTo>
                    <a:pt x="30061" y="0"/>
                  </a:moveTo>
                  <a:cubicBezTo>
                    <a:pt x="20906" y="0"/>
                    <a:pt x="8894" y="5612"/>
                    <a:pt x="6298" y="13895"/>
                  </a:cubicBezTo>
                  <a:cubicBezTo>
                    <a:pt x="0" y="34066"/>
                    <a:pt x="53125" y="58986"/>
                    <a:pt x="46137" y="80035"/>
                  </a:cubicBezTo>
                  <a:cubicBezTo>
                    <a:pt x="42161" y="91961"/>
                    <a:pt x="20505" y="97778"/>
                    <a:pt x="21635" y="100247"/>
                  </a:cubicBezTo>
                  <a:cubicBezTo>
                    <a:pt x="21793" y="100619"/>
                    <a:pt x="22390" y="100764"/>
                    <a:pt x="23220" y="100764"/>
                  </a:cubicBezTo>
                  <a:cubicBezTo>
                    <a:pt x="24258" y="100764"/>
                    <a:pt x="25662" y="100538"/>
                    <a:pt x="27033" y="100247"/>
                  </a:cubicBezTo>
                  <a:lnTo>
                    <a:pt x="109179" y="100247"/>
                  </a:lnTo>
                  <a:cubicBezTo>
                    <a:pt x="102065" y="71582"/>
                    <a:pt x="89783" y="59446"/>
                    <a:pt x="79761" y="53671"/>
                  </a:cubicBezTo>
                  <a:cubicBezTo>
                    <a:pt x="64821" y="45092"/>
                    <a:pt x="51577" y="48796"/>
                    <a:pt x="43940" y="37581"/>
                  </a:cubicBezTo>
                  <a:cubicBezTo>
                    <a:pt x="34901" y="24336"/>
                    <a:pt x="46116" y="8434"/>
                    <a:pt x="38165" y="2241"/>
                  </a:cubicBezTo>
                  <a:cubicBezTo>
                    <a:pt x="36184" y="703"/>
                    <a:pt x="33302" y="0"/>
                    <a:pt x="300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7"/>
            <p:cNvSpPr/>
            <p:nvPr/>
          </p:nvSpPr>
          <p:spPr>
            <a:xfrm>
              <a:off x="342900" y="3304925"/>
              <a:ext cx="866700" cy="809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7"/>
          <p:cNvSpPr txBox="1"/>
          <p:nvPr>
            <p:ph type="title"/>
          </p:nvPr>
        </p:nvSpPr>
        <p:spPr>
          <a:xfrm>
            <a:off x="600401" y="1443224"/>
            <a:ext cx="2788500" cy="615000"/>
          </a:xfrm>
          <a:prstGeom prst="rect">
            <a:avLst/>
          </a:prstGeom>
        </p:spPr>
        <p:txBody>
          <a:bodyPr anchorCtr="0" anchor="b" bIns="91425" lIns="91425" spcFirstLastPara="1" rIns="91425" wrap="square" tIns="91425">
            <a:noAutofit/>
          </a:bodyPr>
          <a:lstStyle>
            <a:lvl1pPr lvl="0" algn="l">
              <a:spcBef>
                <a:spcPts val="0"/>
              </a:spcBef>
              <a:spcAft>
                <a:spcPts val="0"/>
              </a:spcAft>
              <a:buSzPts val="2800"/>
              <a:buNone/>
              <a:defRPr/>
            </a:lvl1pPr>
            <a:lvl2pPr lvl="1" algn="l">
              <a:spcBef>
                <a:spcPts val="0"/>
              </a:spcBef>
              <a:spcAft>
                <a:spcPts val="0"/>
              </a:spcAft>
              <a:buSzPts val="2400"/>
              <a:buNone/>
              <a:defRPr sz="2400"/>
            </a:lvl2pPr>
            <a:lvl3pPr lvl="2" algn="l">
              <a:spcBef>
                <a:spcPts val="0"/>
              </a:spcBef>
              <a:spcAft>
                <a:spcPts val="0"/>
              </a:spcAft>
              <a:buSzPts val="2400"/>
              <a:buNone/>
              <a:defRPr sz="2400"/>
            </a:lvl3pPr>
            <a:lvl4pPr lvl="3" algn="l">
              <a:spcBef>
                <a:spcPts val="0"/>
              </a:spcBef>
              <a:spcAft>
                <a:spcPts val="0"/>
              </a:spcAft>
              <a:buSzPts val="2400"/>
              <a:buNone/>
              <a:defRPr sz="2400"/>
            </a:lvl4pPr>
            <a:lvl5pPr lvl="4" algn="l">
              <a:spcBef>
                <a:spcPts val="0"/>
              </a:spcBef>
              <a:spcAft>
                <a:spcPts val="0"/>
              </a:spcAft>
              <a:buSzPts val="2400"/>
              <a:buNone/>
              <a:defRPr sz="2400"/>
            </a:lvl5pPr>
            <a:lvl6pPr lvl="5" algn="l">
              <a:spcBef>
                <a:spcPts val="0"/>
              </a:spcBef>
              <a:spcAft>
                <a:spcPts val="0"/>
              </a:spcAft>
              <a:buSzPts val="2400"/>
              <a:buNone/>
              <a:defRPr sz="2400"/>
            </a:lvl6pPr>
            <a:lvl7pPr lvl="6" algn="l">
              <a:spcBef>
                <a:spcPts val="0"/>
              </a:spcBef>
              <a:spcAft>
                <a:spcPts val="0"/>
              </a:spcAft>
              <a:buSzPts val="2400"/>
              <a:buNone/>
              <a:defRPr sz="2400"/>
            </a:lvl7pPr>
            <a:lvl8pPr lvl="7" algn="l">
              <a:spcBef>
                <a:spcPts val="0"/>
              </a:spcBef>
              <a:spcAft>
                <a:spcPts val="0"/>
              </a:spcAft>
              <a:buSzPts val="2400"/>
              <a:buNone/>
              <a:defRPr sz="2400"/>
            </a:lvl8pPr>
            <a:lvl9pPr lvl="8" algn="l">
              <a:spcBef>
                <a:spcPts val="0"/>
              </a:spcBef>
              <a:spcAft>
                <a:spcPts val="0"/>
              </a:spcAft>
              <a:buSzPts val="2400"/>
              <a:buNone/>
              <a:defRPr sz="2400"/>
            </a:lvl9pPr>
          </a:lstStyle>
          <a:p/>
        </p:txBody>
      </p:sp>
      <p:sp>
        <p:nvSpPr>
          <p:cNvPr id="37" name="Google Shape;37;p7"/>
          <p:cNvSpPr txBox="1"/>
          <p:nvPr>
            <p:ph idx="1" type="subTitle"/>
          </p:nvPr>
        </p:nvSpPr>
        <p:spPr>
          <a:xfrm>
            <a:off x="627980" y="2199150"/>
            <a:ext cx="3423900" cy="1149000"/>
          </a:xfrm>
          <a:prstGeom prst="rect">
            <a:avLst/>
          </a:prstGeom>
        </p:spPr>
        <p:txBody>
          <a:bodyPr anchorCtr="0" anchor="t" bIns="91425" lIns="91425" spcFirstLastPara="1" rIns="91425" wrap="square" tIns="91425">
            <a:noAutofit/>
          </a:bodyPr>
          <a:lstStyle>
            <a:lvl1pPr lvl="0" algn="l">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sp>
        <p:nvSpPr>
          <p:cNvPr id="39" name="Google Shape;39;p8"/>
          <p:cNvSpPr/>
          <p:nvPr/>
        </p:nvSpPr>
        <p:spPr>
          <a:xfrm flipH="1" rot="10800000">
            <a:off x="2573326" y="4078061"/>
            <a:ext cx="2304531" cy="1066296"/>
          </a:xfrm>
          <a:custGeom>
            <a:rect b="b" l="l" r="r" t="t"/>
            <a:pathLst>
              <a:path extrusionOk="0" h="11853" w="25618">
                <a:moveTo>
                  <a:pt x="1437" y="1"/>
                </a:moveTo>
                <a:cubicBezTo>
                  <a:pt x="1488" y="738"/>
                  <a:pt x="1386" y="1462"/>
                  <a:pt x="1157" y="2161"/>
                </a:cubicBezTo>
                <a:cubicBezTo>
                  <a:pt x="662" y="3711"/>
                  <a:pt x="1" y="4880"/>
                  <a:pt x="331" y="6545"/>
                </a:cubicBezTo>
                <a:cubicBezTo>
                  <a:pt x="611" y="7968"/>
                  <a:pt x="1360" y="9264"/>
                  <a:pt x="2441" y="10230"/>
                </a:cubicBezTo>
                <a:cubicBezTo>
                  <a:pt x="3680" y="11314"/>
                  <a:pt x="5381" y="11853"/>
                  <a:pt x="7039" y="11853"/>
                </a:cubicBezTo>
                <a:cubicBezTo>
                  <a:pt x="7421" y="11853"/>
                  <a:pt x="7800" y="11824"/>
                  <a:pt x="8171" y="11767"/>
                </a:cubicBezTo>
                <a:cubicBezTo>
                  <a:pt x="9696" y="11526"/>
                  <a:pt x="11107" y="10827"/>
                  <a:pt x="12212" y="9747"/>
                </a:cubicBezTo>
                <a:cubicBezTo>
                  <a:pt x="13432" y="8565"/>
                  <a:pt x="13597" y="7015"/>
                  <a:pt x="14309" y="5579"/>
                </a:cubicBezTo>
                <a:cubicBezTo>
                  <a:pt x="14969" y="4232"/>
                  <a:pt x="16316" y="3152"/>
                  <a:pt x="17828" y="2974"/>
                </a:cubicBezTo>
                <a:cubicBezTo>
                  <a:pt x="18010" y="2953"/>
                  <a:pt x="18191" y="2943"/>
                  <a:pt x="18373" y="2943"/>
                </a:cubicBezTo>
                <a:cubicBezTo>
                  <a:pt x="19402" y="2943"/>
                  <a:pt x="20426" y="3267"/>
                  <a:pt x="21323" y="3775"/>
                </a:cubicBezTo>
                <a:cubicBezTo>
                  <a:pt x="22886" y="4639"/>
                  <a:pt x="24017" y="6367"/>
                  <a:pt x="25618" y="7167"/>
                </a:cubicBezTo>
                <a:lnTo>
                  <a:pt x="256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8"/>
          <p:cNvSpPr/>
          <p:nvPr/>
        </p:nvSpPr>
        <p:spPr>
          <a:xfrm>
            <a:off x="4877851" y="3830332"/>
            <a:ext cx="1929769" cy="1314002"/>
          </a:xfrm>
          <a:custGeom>
            <a:rect b="b" l="l" r="r" t="t"/>
            <a:pathLst>
              <a:path extrusionOk="0" h="21564" w="31668">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8"/>
          <p:cNvSpPr txBox="1"/>
          <p:nvPr>
            <p:ph type="title"/>
          </p:nvPr>
        </p:nvSpPr>
        <p:spPr>
          <a:xfrm>
            <a:off x="1254300" y="2450300"/>
            <a:ext cx="6787500" cy="5511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2" name="Google Shape;42;p8"/>
          <p:cNvSpPr txBox="1"/>
          <p:nvPr>
            <p:ph idx="1" type="subTitle"/>
          </p:nvPr>
        </p:nvSpPr>
        <p:spPr>
          <a:xfrm>
            <a:off x="2411263" y="3199475"/>
            <a:ext cx="44712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3" name="Google Shape;43;p8"/>
          <p:cNvSpPr/>
          <p:nvPr/>
        </p:nvSpPr>
        <p:spPr>
          <a:xfrm rot="10800000">
            <a:off x="8061771" y="4013211"/>
            <a:ext cx="1082229" cy="1130315"/>
          </a:xfrm>
          <a:custGeom>
            <a:rect b="b" l="l" r="r" t="t"/>
            <a:pathLst>
              <a:path extrusionOk="0" h="11535" w="11044">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8"/>
          <p:cNvSpPr/>
          <p:nvPr/>
        </p:nvSpPr>
        <p:spPr>
          <a:xfrm flipH="1" rot="10800000">
            <a:off x="-3974" y="3964620"/>
            <a:ext cx="1128724" cy="1178906"/>
          </a:xfrm>
          <a:custGeom>
            <a:rect b="b" l="l" r="r" t="t"/>
            <a:pathLst>
              <a:path extrusionOk="0" h="11535" w="11044">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8"/>
          <p:cNvSpPr/>
          <p:nvPr/>
        </p:nvSpPr>
        <p:spPr>
          <a:xfrm flipH="1" rot="2285512">
            <a:off x="5414385" y="3797548"/>
            <a:ext cx="433495" cy="1226243"/>
          </a:xfrm>
          <a:custGeom>
            <a:rect b="b" l="l" r="r" t="t"/>
            <a:pathLst>
              <a:path extrusionOk="0" h="21471" w="7590">
                <a:moveTo>
                  <a:pt x="3814" y="1"/>
                </a:moveTo>
                <a:cubicBezTo>
                  <a:pt x="3469" y="1"/>
                  <a:pt x="3125" y="153"/>
                  <a:pt x="2842" y="358"/>
                </a:cubicBezTo>
                <a:cubicBezTo>
                  <a:pt x="1920" y="1065"/>
                  <a:pt x="1554" y="2265"/>
                  <a:pt x="1933" y="3363"/>
                </a:cubicBezTo>
                <a:cubicBezTo>
                  <a:pt x="2198" y="4083"/>
                  <a:pt x="2791" y="4727"/>
                  <a:pt x="2753" y="5497"/>
                </a:cubicBezTo>
                <a:cubicBezTo>
                  <a:pt x="2678" y="6912"/>
                  <a:pt x="632" y="7467"/>
                  <a:pt x="291" y="8844"/>
                </a:cubicBezTo>
                <a:cubicBezTo>
                  <a:pt x="39" y="9892"/>
                  <a:pt x="859" y="10839"/>
                  <a:pt x="1428" y="11798"/>
                </a:cubicBezTo>
                <a:cubicBezTo>
                  <a:pt x="1794" y="12417"/>
                  <a:pt x="2059" y="13036"/>
                  <a:pt x="1869" y="13705"/>
                </a:cubicBezTo>
                <a:cubicBezTo>
                  <a:pt x="1642" y="14500"/>
                  <a:pt x="834" y="14980"/>
                  <a:pt x="405" y="15687"/>
                </a:cubicBezTo>
                <a:cubicBezTo>
                  <a:pt x="51" y="16319"/>
                  <a:pt x="1" y="17076"/>
                  <a:pt x="278" y="17746"/>
                </a:cubicBezTo>
                <a:cubicBezTo>
                  <a:pt x="569" y="18427"/>
                  <a:pt x="1175" y="18907"/>
                  <a:pt x="1617" y="19513"/>
                </a:cubicBezTo>
                <a:cubicBezTo>
                  <a:pt x="2034" y="20069"/>
                  <a:pt x="2286" y="20877"/>
                  <a:pt x="1933" y="21471"/>
                </a:cubicBezTo>
                <a:lnTo>
                  <a:pt x="6680" y="21471"/>
                </a:lnTo>
                <a:lnTo>
                  <a:pt x="6680" y="21420"/>
                </a:lnTo>
                <a:cubicBezTo>
                  <a:pt x="6693" y="21319"/>
                  <a:pt x="6693" y="21205"/>
                  <a:pt x="6680" y="21104"/>
                </a:cubicBezTo>
                <a:cubicBezTo>
                  <a:pt x="6605" y="20056"/>
                  <a:pt x="5582" y="19223"/>
                  <a:pt x="5645" y="18175"/>
                </a:cubicBezTo>
                <a:cubicBezTo>
                  <a:pt x="5721" y="17241"/>
                  <a:pt x="6592" y="16597"/>
                  <a:pt x="7072" y="15788"/>
                </a:cubicBezTo>
                <a:cubicBezTo>
                  <a:pt x="7590" y="14867"/>
                  <a:pt x="7577" y="13730"/>
                  <a:pt x="7021" y="12834"/>
                </a:cubicBezTo>
                <a:cubicBezTo>
                  <a:pt x="6819" y="12518"/>
                  <a:pt x="6579" y="12240"/>
                  <a:pt x="6327" y="11975"/>
                </a:cubicBezTo>
                <a:cubicBezTo>
                  <a:pt x="5898" y="11495"/>
                  <a:pt x="5468" y="11015"/>
                  <a:pt x="5355" y="10460"/>
                </a:cubicBezTo>
                <a:cubicBezTo>
                  <a:pt x="5329" y="10321"/>
                  <a:pt x="5317" y="10169"/>
                  <a:pt x="5342" y="10031"/>
                </a:cubicBezTo>
                <a:cubicBezTo>
                  <a:pt x="5405" y="9387"/>
                  <a:pt x="5910" y="8894"/>
                  <a:pt x="6289" y="8351"/>
                </a:cubicBezTo>
                <a:cubicBezTo>
                  <a:pt x="7059" y="7215"/>
                  <a:pt x="7223" y="5725"/>
                  <a:pt x="6920" y="4374"/>
                </a:cubicBezTo>
                <a:cubicBezTo>
                  <a:pt x="6605" y="3035"/>
                  <a:pt x="5872" y="1810"/>
                  <a:pt x="5001" y="750"/>
                </a:cubicBezTo>
                <a:cubicBezTo>
                  <a:pt x="4761" y="459"/>
                  <a:pt x="4483" y="156"/>
                  <a:pt x="4117" y="43"/>
                </a:cubicBezTo>
                <a:cubicBezTo>
                  <a:pt x="4017" y="14"/>
                  <a:pt x="3916" y="1"/>
                  <a:pt x="38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8"/>
          <p:cNvSpPr/>
          <p:nvPr/>
        </p:nvSpPr>
        <p:spPr>
          <a:xfrm flipH="1" rot="2285512">
            <a:off x="5538300" y="3860652"/>
            <a:ext cx="137074" cy="1153883"/>
          </a:xfrm>
          <a:custGeom>
            <a:rect b="b" l="l" r="r" t="t"/>
            <a:pathLst>
              <a:path extrusionOk="0" h="20204" w="2400">
                <a:moveTo>
                  <a:pt x="948" y="0"/>
                </a:moveTo>
                <a:lnTo>
                  <a:pt x="809" y="76"/>
                </a:lnTo>
                <a:cubicBezTo>
                  <a:pt x="1592" y="1377"/>
                  <a:pt x="2223" y="2551"/>
                  <a:pt x="2072" y="3839"/>
                </a:cubicBezTo>
                <a:cubicBezTo>
                  <a:pt x="1983" y="4597"/>
                  <a:pt x="1617" y="5304"/>
                  <a:pt x="1251" y="5998"/>
                </a:cubicBezTo>
                <a:cubicBezTo>
                  <a:pt x="796" y="6844"/>
                  <a:pt x="342" y="7728"/>
                  <a:pt x="417" y="8700"/>
                </a:cubicBezTo>
                <a:cubicBezTo>
                  <a:pt x="468" y="9319"/>
                  <a:pt x="733" y="9900"/>
                  <a:pt x="998" y="10456"/>
                </a:cubicBezTo>
                <a:lnTo>
                  <a:pt x="1061" y="10582"/>
                </a:lnTo>
                <a:cubicBezTo>
                  <a:pt x="1314" y="11137"/>
                  <a:pt x="1554" y="11693"/>
                  <a:pt x="1566" y="12274"/>
                </a:cubicBezTo>
                <a:lnTo>
                  <a:pt x="1566" y="12324"/>
                </a:lnTo>
                <a:cubicBezTo>
                  <a:pt x="1554" y="12867"/>
                  <a:pt x="1415" y="13410"/>
                  <a:pt x="1175" y="13903"/>
                </a:cubicBezTo>
                <a:cubicBezTo>
                  <a:pt x="1087" y="14105"/>
                  <a:pt x="998" y="14319"/>
                  <a:pt x="897" y="14521"/>
                </a:cubicBezTo>
                <a:cubicBezTo>
                  <a:pt x="455" y="15456"/>
                  <a:pt x="1" y="16441"/>
                  <a:pt x="405" y="17388"/>
                </a:cubicBezTo>
                <a:cubicBezTo>
                  <a:pt x="569" y="17741"/>
                  <a:pt x="809" y="18070"/>
                  <a:pt x="1087" y="18360"/>
                </a:cubicBezTo>
                <a:cubicBezTo>
                  <a:pt x="1314" y="18600"/>
                  <a:pt x="1516" y="18865"/>
                  <a:pt x="1680" y="19143"/>
                </a:cubicBezTo>
                <a:cubicBezTo>
                  <a:pt x="1857" y="19471"/>
                  <a:pt x="1945" y="19837"/>
                  <a:pt x="1945" y="20204"/>
                </a:cubicBezTo>
                <a:lnTo>
                  <a:pt x="2109" y="20204"/>
                </a:lnTo>
                <a:cubicBezTo>
                  <a:pt x="2097" y="19800"/>
                  <a:pt x="1996" y="19408"/>
                  <a:pt x="1819" y="19067"/>
                </a:cubicBezTo>
                <a:cubicBezTo>
                  <a:pt x="1642" y="18764"/>
                  <a:pt x="1440" y="18499"/>
                  <a:pt x="1200" y="18246"/>
                </a:cubicBezTo>
                <a:cubicBezTo>
                  <a:pt x="935" y="17981"/>
                  <a:pt x="708" y="17666"/>
                  <a:pt x="544" y="17325"/>
                </a:cubicBezTo>
                <a:cubicBezTo>
                  <a:pt x="178" y="16428"/>
                  <a:pt x="594" y="15532"/>
                  <a:pt x="1036" y="14585"/>
                </a:cubicBezTo>
                <a:cubicBezTo>
                  <a:pt x="1137" y="14383"/>
                  <a:pt x="1226" y="14168"/>
                  <a:pt x="1327" y="13966"/>
                </a:cubicBezTo>
                <a:cubicBezTo>
                  <a:pt x="1566" y="13448"/>
                  <a:pt x="1705" y="12893"/>
                  <a:pt x="1731" y="12324"/>
                </a:cubicBezTo>
                <a:lnTo>
                  <a:pt x="1731" y="12274"/>
                </a:lnTo>
                <a:cubicBezTo>
                  <a:pt x="1705" y="11655"/>
                  <a:pt x="1465" y="11087"/>
                  <a:pt x="1200" y="10519"/>
                </a:cubicBezTo>
                <a:lnTo>
                  <a:pt x="1137" y="10392"/>
                </a:lnTo>
                <a:cubicBezTo>
                  <a:pt x="885" y="9837"/>
                  <a:pt x="619" y="9281"/>
                  <a:pt x="569" y="8675"/>
                </a:cubicBezTo>
                <a:cubicBezTo>
                  <a:pt x="506" y="7766"/>
                  <a:pt x="935" y="6945"/>
                  <a:pt x="1390" y="6074"/>
                </a:cubicBezTo>
                <a:cubicBezTo>
                  <a:pt x="1756" y="5367"/>
                  <a:pt x="2135" y="4634"/>
                  <a:pt x="2236" y="3852"/>
                </a:cubicBezTo>
                <a:cubicBezTo>
                  <a:pt x="2400" y="2412"/>
                  <a:pt x="1554" y="1023"/>
                  <a:pt x="9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8"/>
          <p:cNvSpPr/>
          <p:nvPr/>
        </p:nvSpPr>
        <p:spPr>
          <a:xfrm flipH="1" rot="2903787">
            <a:off x="5633597" y="4007606"/>
            <a:ext cx="433471" cy="1226195"/>
          </a:xfrm>
          <a:custGeom>
            <a:rect b="b" l="l" r="r" t="t"/>
            <a:pathLst>
              <a:path extrusionOk="0" h="21471" w="7590">
                <a:moveTo>
                  <a:pt x="3814" y="1"/>
                </a:moveTo>
                <a:cubicBezTo>
                  <a:pt x="3469" y="1"/>
                  <a:pt x="3125" y="153"/>
                  <a:pt x="2842" y="358"/>
                </a:cubicBezTo>
                <a:cubicBezTo>
                  <a:pt x="1920" y="1065"/>
                  <a:pt x="1554" y="2265"/>
                  <a:pt x="1933" y="3363"/>
                </a:cubicBezTo>
                <a:cubicBezTo>
                  <a:pt x="2198" y="4083"/>
                  <a:pt x="2791" y="4727"/>
                  <a:pt x="2753" y="5497"/>
                </a:cubicBezTo>
                <a:cubicBezTo>
                  <a:pt x="2678" y="6912"/>
                  <a:pt x="632" y="7467"/>
                  <a:pt x="291" y="8844"/>
                </a:cubicBezTo>
                <a:cubicBezTo>
                  <a:pt x="39" y="9892"/>
                  <a:pt x="859" y="10839"/>
                  <a:pt x="1428" y="11798"/>
                </a:cubicBezTo>
                <a:cubicBezTo>
                  <a:pt x="1794" y="12417"/>
                  <a:pt x="2059" y="13036"/>
                  <a:pt x="1869" y="13705"/>
                </a:cubicBezTo>
                <a:cubicBezTo>
                  <a:pt x="1642" y="14500"/>
                  <a:pt x="834" y="14980"/>
                  <a:pt x="405" y="15687"/>
                </a:cubicBezTo>
                <a:cubicBezTo>
                  <a:pt x="51" y="16319"/>
                  <a:pt x="1" y="17076"/>
                  <a:pt x="278" y="17746"/>
                </a:cubicBezTo>
                <a:cubicBezTo>
                  <a:pt x="569" y="18427"/>
                  <a:pt x="1175" y="18907"/>
                  <a:pt x="1617" y="19513"/>
                </a:cubicBezTo>
                <a:cubicBezTo>
                  <a:pt x="2034" y="20069"/>
                  <a:pt x="2286" y="20877"/>
                  <a:pt x="1933" y="21471"/>
                </a:cubicBezTo>
                <a:lnTo>
                  <a:pt x="6680" y="21471"/>
                </a:lnTo>
                <a:lnTo>
                  <a:pt x="6680" y="21420"/>
                </a:lnTo>
                <a:cubicBezTo>
                  <a:pt x="6693" y="21319"/>
                  <a:pt x="6693" y="21205"/>
                  <a:pt x="6680" y="21104"/>
                </a:cubicBezTo>
                <a:cubicBezTo>
                  <a:pt x="6605" y="20056"/>
                  <a:pt x="5582" y="19223"/>
                  <a:pt x="5645" y="18175"/>
                </a:cubicBezTo>
                <a:cubicBezTo>
                  <a:pt x="5721" y="17241"/>
                  <a:pt x="6592" y="16597"/>
                  <a:pt x="7072" y="15788"/>
                </a:cubicBezTo>
                <a:cubicBezTo>
                  <a:pt x="7590" y="14867"/>
                  <a:pt x="7577" y="13730"/>
                  <a:pt x="7021" y="12834"/>
                </a:cubicBezTo>
                <a:cubicBezTo>
                  <a:pt x="6819" y="12518"/>
                  <a:pt x="6579" y="12240"/>
                  <a:pt x="6327" y="11975"/>
                </a:cubicBezTo>
                <a:cubicBezTo>
                  <a:pt x="5898" y="11495"/>
                  <a:pt x="5468" y="11015"/>
                  <a:pt x="5355" y="10460"/>
                </a:cubicBezTo>
                <a:cubicBezTo>
                  <a:pt x="5329" y="10321"/>
                  <a:pt x="5317" y="10169"/>
                  <a:pt x="5342" y="10031"/>
                </a:cubicBezTo>
                <a:cubicBezTo>
                  <a:pt x="5405" y="9387"/>
                  <a:pt x="5910" y="8894"/>
                  <a:pt x="6289" y="8351"/>
                </a:cubicBezTo>
                <a:cubicBezTo>
                  <a:pt x="7059" y="7215"/>
                  <a:pt x="7223" y="5725"/>
                  <a:pt x="6920" y="4374"/>
                </a:cubicBezTo>
                <a:cubicBezTo>
                  <a:pt x="6605" y="3035"/>
                  <a:pt x="5872" y="1810"/>
                  <a:pt x="5001" y="750"/>
                </a:cubicBezTo>
                <a:cubicBezTo>
                  <a:pt x="4761" y="459"/>
                  <a:pt x="4483" y="156"/>
                  <a:pt x="4117" y="43"/>
                </a:cubicBezTo>
                <a:cubicBezTo>
                  <a:pt x="4017" y="14"/>
                  <a:pt x="3916" y="1"/>
                  <a:pt x="38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8"/>
          <p:cNvSpPr/>
          <p:nvPr/>
        </p:nvSpPr>
        <p:spPr>
          <a:xfrm flipH="1" rot="2903787">
            <a:off x="5753073" y="4065925"/>
            <a:ext cx="137066" cy="1153837"/>
          </a:xfrm>
          <a:custGeom>
            <a:rect b="b" l="l" r="r" t="t"/>
            <a:pathLst>
              <a:path extrusionOk="0" h="20204" w="2400">
                <a:moveTo>
                  <a:pt x="948" y="0"/>
                </a:moveTo>
                <a:lnTo>
                  <a:pt x="809" y="76"/>
                </a:lnTo>
                <a:cubicBezTo>
                  <a:pt x="1592" y="1377"/>
                  <a:pt x="2223" y="2551"/>
                  <a:pt x="2072" y="3839"/>
                </a:cubicBezTo>
                <a:cubicBezTo>
                  <a:pt x="1983" y="4597"/>
                  <a:pt x="1617" y="5304"/>
                  <a:pt x="1251" y="5998"/>
                </a:cubicBezTo>
                <a:cubicBezTo>
                  <a:pt x="796" y="6844"/>
                  <a:pt x="342" y="7728"/>
                  <a:pt x="417" y="8700"/>
                </a:cubicBezTo>
                <a:cubicBezTo>
                  <a:pt x="468" y="9319"/>
                  <a:pt x="733" y="9900"/>
                  <a:pt x="998" y="10456"/>
                </a:cubicBezTo>
                <a:lnTo>
                  <a:pt x="1061" y="10582"/>
                </a:lnTo>
                <a:cubicBezTo>
                  <a:pt x="1314" y="11137"/>
                  <a:pt x="1554" y="11693"/>
                  <a:pt x="1566" y="12274"/>
                </a:cubicBezTo>
                <a:lnTo>
                  <a:pt x="1566" y="12324"/>
                </a:lnTo>
                <a:cubicBezTo>
                  <a:pt x="1554" y="12867"/>
                  <a:pt x="1415" y="13410"/>
                  <a:pt x="1175" y="13903"/>
                </a:cubicBezTo>
                <a:cubicBezTo>
                  <a:pt x="1087" y="14105"/>
                  <a:pt x="998" y="14319"/>
                  <a:pt x="897" y="14521"/>
                </a:cubicBezTo>
                <a:cubicBezTo>
                  <a:pt x="455" y="15456"/>
                  <a:pt x="1" y="16441"/>
                  <a:pt x="405" y="17388"/>
                </a:cubicBezTo>
                <a:cubicBezTo>
                  <a:pt x="569" y="17741"/>
                  <a:pt x="809" y="18070"/>
                  <a:pt x="1087" y="18360"/>
                </a:cubicBezTo>
                <a:cubicBezTo>
                  <a:pt x="1314" y="18600"/>
                  <a:pt x="1516" y="18865"/>
                  <a:pt x="1680" y="19143"/>
                </a:cubicBezTo>
                <a:cubicBezTo>
                  <a:pt x="1857" y="19471"/>
                  <a:pt x="1945" y="19837"/>
                  <a:pt x="1945" y="20204"/>
                </a:cubicBezTo>
                <a:lnTo>
                  <a:pt x="2109" y="20204"/>
                </a:lnTo>
                <a:cubicBezTo>
                  <a:pt x="2097" y="19800"/>
                  <a:pt x="1996" y="19408"/>
                  <a:pt x="1819" y="19067"/>
                </a:cubicBezTo>
                <a:cubicBezTo>
                  <a:pt x="1642" y="18764"/>
                  <a:pt x="1440" y="18499"/>
                  <a:pt x="1200" y="18246"/>
                </a:cubicBezTo>
                <a:cubicBezTo>
                  <a:pt x="935" y="17981"/>
                  <a:pt x="708" y="17666"/>
                  <a:pt x="544" y="17325"/>
                </a:cubicBezTo>
                <a:cubicBezTo>
                  <a:pt x="178" y="16428"/>
                  <a:pt x="594" y="15532"/>
                  <a:pt x="1036" y="14585"/>
                </a:cubicBezTo>
                <a:cubicBezTo>
                  <a:pt x="1137" y="14383"/>
                  <a:pt x="1226" y="14168"/>
                  <a:pt x="1327" y="13966"/>
                </a:cubicBezTo>
                <a:cubicBezTo>
                  <a:pt x="1566" y="13448"/>
                  <a:pt x="1705" y="12893"/>
                  <a:pt x="1731" y="12324"/>
                </a:cubicBezTo>
                <a:lnTo>
                  <a:pt x="1731" y="12274"/>
                </a:lnTo>
                <a:cubicBezTo>
                  <a:pt x="1705" y="11655"/>
                  <a:pt x="1465" y="11087"/>
                  <a:pt x="1200" y="10519"/>
                </a:cubicBezTo>
                <a:lnTo>
                  <a:pt x="1137" y="10392"/>
                </a:lnTo>
                <a:cubicBezTo>
                  <a:pt x="885" y="9837"/>
                  <a:pt x="619" y="9281"/>
                  <a:pt x="569" y="8675"/>
                </a:cubicBezTo>
                <a:cubicBezTo>
                  <a:pt x="506" y="7766"/>
                  <a:pt x="935" y="6945"/>
                  <a:pt x="1390" y="6074"/>
                </a:cubicBezTo>
                <a:cubicBezTo>
                  <a:pt x="1756" y="5367"/>
                  <a:pt x="2135" y="4634"/>
                  <a:pt x="2236" y="3852"/>
                </a:cubicBezTo>
                <a:cubicBezTo>
                  <a:pt x="2400" y="2412"/>
                  <a:pt x="1554" y="1023"/>
                  <a:pt x="9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8"/>
          <p:cNvSpPr/>
          <p:nvPr/>
        </p:nvSpPr>
        <p:spPr>
          <a:xfrm flipH="1" rot="-2777791">
            <a:off x="3671448" y="4007595"/>
            <a:ext cx="433478" cy="1226168"/>
          </a:xfrm>
          <a:custGeom>
            <a:rect b="b" l="l" r="r" t="t"/>
            <a:pathLst>
              <a:path extrusionOk="0" h="21471" w="7590">
                <a:moveTo>
                  <a:pt x="3814" y="1"/>
                </a:moveTo>
                <a:cubicBezTo>
                  <a:pt x="3469" y="1"/>
                  <a:pt x="3125" y="153"/>
                  <a:pt x="2842" y="358"/>
                </a:cubicBezTo>
                <a:cubicBezTo>
                  <a:pt x="1920" y="1065"/>
                  <a:pt x="1554" y="2265"/>
                  <a:pt x="1933" y="3363"/>
                </a:cubicBezTo>
                <a:cubicBezTo>
                  <a:pt x="2198" y="4083"/>
                  <a:pt x="2791" y="4727"/>
                  <a:pt x="2753" y="5497"/>
                </a:cubicBezTo>
                <a:cubicBezTo>
                  <a:pt x="2678" y="6912"/>
                  <a:pt x="632" y="7467"/>
                  <a:pt x="291" y="8844"/>
                </a:cubicBezTo>
                <a:cubicBezTo>
                  <a:pt x="39" y="9892"/>
                  <a:pt x="859" y="10839"/>
                  <a:pt x="1428" y="11798"/>
                </a:cubicBezTo>
                <a:cubicBezTo>
                  <a:pt x="1794" y="12417"/>
                  <a:pt x="2059" y="13036"/>
                  <a:pt x="1869" y="13705"/>
                </a:cubicBezTo>
                <a:cubicBezTo>
                  <a:pt x="1642" y="14500"/>
                  <a:pt x="834" y="14980"/>
                  <a:pt x="405" y="15687"/>
                </a:cubicBezTo>
                <a:cubicBezTo>
                  <a:pt x="51" y="16319"/>
                  <a:pt x="1" y="17076"/>
                  <a:pt x="278" y="17746"/>
                </a:cubicBezTo>
                <a:cubicBezTo>
                  <a:pt x="569" y="18427"/>
                  <a:pt x="1175" y="18907"/>
                  <a:pt x="1617" y="19513"/>
                </a:cubicBezTo>
                <a:cubicBezTo>
                  <a:pt x="2034" y="20069"/>
                  <a:pt x="2286" y="20877"/>
                  <a:pt x="1933" y="21471"/>
                </a:cubicBezTo>
                <a:lnTo>
                  <a:pt x="6680" y="21471"/>
                </a:lnTo>
                <a:lnTo>
                  <a:pt x="6680" y="21420"/>
                </a:lnTo>
                <a:cubicBezTo>
                  <a:pt x="6693" y="21319"/>
                  <a:pt x="6693" y="21205"/>
                  <a:pt x="6680" y="21104"/>
                </a:cubicBezTo>
                <a:cubicBezTo>
                  <a:pt x="6605" y="20056"/>
                  <a:pt x="5582" y="19223"/>
                  <a:pt x="5645" y="18175"/>
                </a:cubicBezTo>
                <a:cubicBezTo>
                  <a:pt x="5721" y="17241"/>
                  <a:pt x="6592" y="16597"/>
                  <a:pt x="7072" y="15788"/>
                </a:cubicBezTo>
                <a:cubicBezTo>
                  <a:pt x="7590" y="14867"/>
                  <a:pt x="7577" y="13730"/>
                  <a:pt x="7021" y="12834"/>
                </a:cubicBezTo>
                <a:cubicBezTo>
                  <a:pt x="6819" y="12518"/>
                  <a:pt x="6579" y="12240"/>
                  <a:pt x="6327" y="11975"/>
                </a:cubicBezTo>
                <a:cubicBezTo>
                  <a:pt x="5898" y="11495"/>
                  <a:pt x="5468" y="11015"/>
                  <a:pt x="5355" y="10460"/>
                </a:cubicBezTo>
                <a:cubicBezTo>
                  <a:pt x="5329" y="10321"/>
                  <a:pt x="5317" y="10169"/>
                  <a:pt x="5342" y="10031"/>
                </a:cubicBezTo>
                <a:cubicBezTo>
                  <a:pt x="5405" y="9387"/>
                  <a:pt x="5910" y="8894"/>
                  <a:pt x="6289" y="8351"/>
                </a:cubicBezTo>
                <a:cubicBezTo>
                  <a:pt x="7059" y="7215"/>
                  <a:pt x="7223" y="5725"/>
                  <a:pt x="6920" y="4374"/>
                </a:cubicBezTo>
                <a:cubicBezTo>
                  <a:pt x="6605" y="3035"/>
                  <a:pt x="5872" y="1810"/>
                  <a:pt x="5001" y="750"/>
                </a:cubicBezTo>
                <a:cubicBezTo>
                  <a:pt x="4761" y="459"/>
                  <a:pt x="4483" y="156"/>
                  <a:pt x="4117" y="43"/>
                </a:cubicBezTo>
                <a:cubicBezTo>
                  <a:pt x="4017" y="14"/>
                  <a:pt x="3916" y="1"/>
                  <a:pt x="38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8"/>
          <p:cNvSpPr/>
          <p:nvPr/>
        </p:nvSpPr>
        <p:spPr>
          <a:xfrm flipH="1" rot="-2777791">
            <a:off x="3844072" y="4070592"/>
            <a:ext cx="137068" cy="1153812"/>
          </a:xfrm>
          <a:custGeom>
            <a:rect b="b" l="l" r="r" t="t"/>
            <a:pathLst>
              <a:path extrusionOk="0" h="20204" w="2400">
                <a:moveTo>
                  <a:pt x="948" y="0"/>
                </a:moveTo>
                <a:lnTo>
                  <a:pt x="809" y="76"/>
                </a:lnTo>
                <a:cubicBezTo>
                  <a:pt x="1592" y="1377"/>
                  <a:pt x="2223" y="2551"/>
                  <a:pt x="2072" y="3839"/>
                </a:cubicBezTo>
                <a:cubicBezTo>
                  <a:pt x="1983" y="4597"/>
                  <a:pt x="1617" y="5304"/>
                  <a:pt x="1251" y="5998"/>
                </a:cubicBezTo>
                <a:cubicBezTo>
                  <a:pt x="796" y="6844"/>
                  <a:pt x="342" y="7728"/>
                  <a:pt x="417" y="8700"/>
                </a:cubicBezTo>
                <a:cubicBezTo>
                  <a:pt x="468" y="9319"/>
                  <a:pt x="733" y="9900"/>
                  <a:pt x="998" y="10456"/>
                </a:cubicBezTo>
                <a:lnTo>
                  <a:pt x="1061" y="10582"/>
                </a:lnTo>
                <a:cubicBezTo>
                  <a:pt x="1314" y="11137"/>
                  <a:pt x="1554" y="11693"/>
                  <a:pt x="1566" y="12274"/>
                </a:cubicBezTo>
                <a:lnTo>
                  <a:pt x="1566" y="12324"/>
                </a:lnTo>
                <a:cubicBezTo>
                  <a:pt x="1554" y="12867"/>
                  <a:pt x="1415" y="13410"/>
                  <a:pt x="1175" y="13903"/>
                </a:cubicBezTo>
                <a:cubicBezTo>
                  <a:pt x="1087" y="14105"/>
                  <a:pt x="998" y="14319"/>
                  <a:pt x="897" y="14521"/>
                </a:cubicBezTo>
                <a:cubicBezTo>
                  <a:pt x="455" y="15456"/>
                  <a:pt x="1" y="16441"/>
                  <a:pt x="405" y="17388"/>
                </a:cubicBezTo>
                <a:cubicBezTo>
                  <a:pt x="569" y="17741"/>
                  <a:pt x="809" y="18070"/>
                  <a:pt x="1087" y="18360"/>
                </a:cubicBezTo>
                <a:cubicBezTo>
                  <a:pt x="1314" y="18600"/>
                  <a:pt x="1516" y="18865"/>
                  <a:pt x="1680" y="19143"/>
                </a:cubicBezTo>
                <a:cubicBezTo>
                  <a:pt x="1857" y="19471"/>
                  <a:pt x="1945" y="19837"/>
                  <a:pt x="1945" y="20204"/>
                </a:cubicBezTo>
                <a:lnTo>
                  <a:pt x="2109" y="20204"/>
                </a:lnTo>
                <a:cubicBezTo>
                  <a:pt x="2097" y="19800"/>
                  <a:pt x="1996" y="19408"/>
                  <a:pt x="1819" y="19067"/>
                </a:cubicBezTo>
                <a:cubicBezTo>
                  <a:pt x="1642" y="18764"/>
                  <a:pt x="1440" y="18499"/>
                  <a:pt x="1200" y="18246"/>
                </a:cubicBezTo>
                <a:cubicBezTo>
                  <a:pt x="935" y="17981"/>
                  <a:pt x="708" y="17666"/>
                  <a:pt x="544" y="17325"/>
                </a:cubicBezTo>
                <a:cubicBezTo>
                  <a:pt x="178" y="16428"/>
                  <a:pt x="594" y="15532"/>
                  <a:pt x="1036" y="14585"/>
                </a:cubicBezTo>
                <a:cubicBezTo>
                  <a:pt x="1137" y="14383"/>
                  <a:pt x="1226" y="14168"/>
                  <a:pt x="1327" y="13966"/>
                </a:cubicBezTo>
                <a:cubicBezTo>
                  <a:pt x="1566" y="13448"/>
                  <a:pt x="1705" y="12893"/>
                  <a:pt x="1731" y="12324"/>
                </a:cubicBezTo>
                <a:lnTo>
                  <a:pt x="1731" y="12274"/>
                </a:lnTo>
                <a:cubicBezTo>
                  <a:pt x="1705" y="11655"/>
                  <a:pt x="1465" y="11087"/>
                  <a:pt x="1200" y="10519"/>
                </a:cubicBezTo>
                <a:lnTo>
                  <a:pt x="1137" y="10392"/>
                </a:lnTo>
                <a:cubicBezTo>
                  <a:pt x="885" y="9837"/>
                  <a:pt x="619" y="9281"/>
                  <a:pt x="569" y="8675"/>
                </a:cubicBezTo>
                <a:cubicBezTo>
                  <a:pt x="506" y="7766"/>
                  <a:pt x="935" y="6945"/>
                  <a:pt x="1390" y="6074"/>
                </a:cubicBezTo>
                <a:cubicBezTo>
                  <a:pt x="1756" y="5367"/>
                  <a:pt x="2135" y="4634"/>
                  <a:pt x="2236" y="3852"/>
                </a:cubicBezTo>
                <a:cubicBezTo>
                  <a:pt x="2400" y="2412"/>
                  <a:pt x="1554" y="1023"/>
                  <a:pt x="9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8"/>
          <p:cNvSpPr/>
          <p:nvPr/>
        </p:nvSpPr>
        <p:spPr>
          <a:xfrm flipH="1">
            <a:off x="2687597" y="3944207"/>
            <a:ext cx="4064427" cy="1200155"/>
          </a:xfrm>
          <a:custGeom>
            <a:rect b="b" l="l" r="r" t="t"/>
            <a:pathLst>
              <a:path extrusionOk="0" h="7008" w="32818">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8"/>
          <p:cNvSpPr/>
          <p:nvPr/>
        </p:nvSpPr>
        <p:spPr>
          <a:xfrm>
            <a:off x="3275800" y="2142075"/>
            <a:ext cx="25923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9"/>
          <p:cNvSpPr txBox="1"/>
          <p:nvPr>
            <p:ph type="title"/>
          </p:nvPr>
        </p:nvSpPr>
        <p:spPr>
          <a:xfrm flipH="1">
            <a:off x="5218575" y="1123250"/>
            <a:ext cx="3276300" cy="21780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4200"/>
              <a:buNone/>
              <a:defRPr sz="3600"/>
            </a:lvl1pPr>
            <a:lvl2pPr lvl="1" rtl="0" algn="l">
              <a:spcBef>
                <a:spcPts val="0"/>
              </a:spcBef>
              <a:spcAft>
                <a:spcPts val="0"/>
              </a:spcAft>
              <a:buSzPts val="4200"/>
              <a:buNone/>
              <a:defRPr sz="4200"/>
            </a:lvl2pPr>
            <a:lvl3pPr lvl="2" rtl="0" algn="l">
              <a:spcBef>
                <a:spcPts val="0"/>
              </a:spcBef>
              <a:spcAft>
                <a:spcPts val="0"/>
              </a:spcAft>
              <a:buSzPts val="4200"/>
              <a:buNone/>
              <a:defRPr sz="4200"/>
            </a:lvl3pPr>
            <a:lvl4pPr lvl="3" rtl="0" algn="l">
              <a:spcBef>
                <a:spcPts val="0"/>
              </a:spcBef>
              <a:spcAft>
                <a:spcPts val="0"/>
              </a:spcAft>
              <a:buSzPts val="4200"/>
              <a:buNone/>
              <a:defRPr sz="4200"/>
            </a:lvl4pPr>
            <a:lvl5pPr lvl="4" rtl="0" algn="l">
              <a:spcBef>
                <a:spcPts val="0"/>
              </a:spcBef>
              <a:spcAft>
                <a:spcPts val="0"/>
              </a:spcAft>
              <a:buSzPts val="4200"/>
              <a:buNone/>
              <a:defRPr sz="4200"/>
            </a:lvl5pPr>
            <a:lvl6pPr lvl="5" rtl="0" algn="l">
              <a:spcBef>
                <a:spcPts val="0"/>
              </a:spcBef>
              <a:spcAft>
                <a:spcPts val="0"/>
              </a:spcAft>
              <a:buSzPts val="4200"/>
              <a:buNone/>
              <a:defRPr sz="4200"/>
            </a:lvl6pPr>
            <a:lvl7pPr lvl="6" rtl="0" algn="l">
              <a:spcBef>
                <a:spcPts val="0"/>
              </a:spcBef>
              <a:spcAft>
                <a:spcPts val="0"/>
              </a:spcAft>
              <a:buSzPts val="4200"/>
              <a:buNone/>
              <a:defRPr sz="4200"/>
            </a:lvl7pPr>
            <a:lvl8pPr lvl="7" rtl="0" algn="l">
              <a:spcBef>
                <a:spcPts val="0"/>
              </a:spcBef>
              <a:spcAft>
                <a:spcPts val="0"/>
              </a:spcAft>
              <a:buSzPts val="4200"/>
              <a:buNone/>
              <a:defRPr sz="4200"/>
            </a:lvl8pPr>
            <a:lvl9pPr lvl="8" rtl="0" algn="l">
              <a:spcBef>
                <a:spcPts val="0"/>
              </a:spcBef>
              <a:spcAft>
                <a:spcPts val="0"/>
              </a:spcAft>
              <a:buSzPts val="4200"/>
              <a:buNone/>
              <a:defRPr sz="4200"/>
            </a:lvl9pPr>
          </a:lstStyle>
          <a:p/>
        </p:txBody>
      </p:sp>
      <p:sp>
        <p:nvSpPr>
          <p:cNvPr id="55" name="Google Shape;55;p9"/>
          <p:cNvSpPr txBox="1"/>
          <p:nvPr>
            <p:ph idx="1" type="subTitle"/>
          </p:nvPr>
        </p:nvSpPr>
        <p:spPr>
          <a:xfrm flipH="1">
            <a:off x="5218575" y="3544025"/>
            <a:ext cx="3038100" cy="930300"/>
          </a:xfrm>
          <a:prstGeom prst="rect">
            <a:avLst/>
          </a:prstGeom>
        </p:spPr>
        <p:txBody>
          <a:bodyPr anchorCtr="0" anchor="ctr" bIns="91425" lIns="91425" spcFirstLastPara="1" rIns="91425" wrap="square" tIns="91425">
            <a:noAutofit/>
          </a:bodyPr>
          <a:lstStyle>
            <a:lvl1pPr lvl="0" rtl="0" algn="l">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56" name="Google Shape;56;p9"/>
          <p:cNvSpPr/>
          <p:nvPr/>
        </p:nvSpPr>
        <p:spPr>
          <a:xfrm flipH="1">
            <a:off x="7255073" y="0"/>
            <a:ext cx="1888952" cy="1278717"/>
          </a:xfrm>
          <a:custGeom>
            <a:rect b="b" l="l" r="r" t="t"/>
            <a:pathLst>
              <a:path extrusionOk="0" h="6947" w="10262">
                <a:moveTo>
                  <a:pt x="1" y="1"/>
                </a:moveTo>
                <a:lnTo>
                  <a:pt x="1" y="6417"/>
                </a:lnTo>
                <a:cubicBezTo>
                  <a:pt x="628" y="6763"/>
                  <a:pt x="1349" y="6947"/>
                  <a:pt x="1998" y="6947"/>
                </a:cubicBezTo>
                <a:cubicBezTo>
                  <a:pt x="3145" y="6947"/>
                  <a:pt x="4065" y="6373"/>
                  <a:pt x="3837" y="5101"/>
                </a:cubicBezTo>
                <a:cubicBezTo>
                  <a:pt x="3505" y="3239"/>
                  <a:pt x="3374" y="2151"/>
                  <a:pt x="4767" y="2151"/>
                </a:cubicBezTo>
                <a:cubicBezTo>
                  <a:pt x="4864" y="2151"/>
                  <a:pt x="4968" y="2156"/>
                  <a:pt x="5080" y="2167"/>
                </a:cubicBezTo>
                <a:cubicBezTo>
                  <a:pt x="6145" y="2267"/>
                  <a:pt x="7113" y="3315"/>
                  <a:pt x="8049" y="3315"/>
                </a:cubicBezTo>
                <a:cubicBezTo>
                  <a:pt x="8375" y="3315"/>
                  <a:pt x="8697" y="3188"/>
                  <a:pt x="9018" y="2850"/>
                </a:cubicBezTo>
                <a:cubicBezTo>
                  <a:pt x="10262" y="1540"/>
                  <a:pt x="9373" y="1"/>
                  <a:pt x="9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9"/>
          <p:cNvSpPr/>
          <p:nvPr/>
        </p:nvSpPr>
        <p:spPr>
          <a:xfrm flipH="1" rot="-5400000">
            <a:off x="2386913" y="2399386"/>
            <a:ext cx="5154649" cy="344725"/>
          </a:xfrm>
          <a:custGeom>
            <a:rect b="b" l="l" r="r" t="t"/>
            <a:pathLst>
              <a:path extrusionOk="0" h="13789" w="285774">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9"/>
          <p:cNvSpPr/>
          <p:nvPr/>
        </p:nvSpPr>
        <p:spPr>
          <a:xfrm>
            <a:off x="5325025" y="3382738"/>
            <a:ext cx="13182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 name="Shape 59"/>
        <p:cNvGrpSpPr/>
        <p:nvPr/>
      </p:nvGrpSpPr>
      <p:grpSpPr>
        <a:xfrm>
          <a:off x="0" y="0"/>
          <a:ext cx="0" cy="0"/>
          <a:chOff x="0" y="0"/>
          <a:chExt cx="0" cy="0"/>
        </a:xfrm>
      </p:grpSpPr>
      <p:sp>
        <p:nvSpPr>
          <p:cNvPr id="60" name="Google Shape;60;p10"/>
          <p:cNvSpPr/>
          <p:nvPr/>
        </p:nvSpPr>
        <p:spPr>
          <a:xfrm flipH="1">
            <a:off x="5125240" y="1193000"/>
            <a:ext cx="4018760" cy="3950507"/>
          </a:xfrm>
          <a:custGeom>
            <a:rect b="b" l="l" r="r" t="t"/>
            <a:pathLst>
              <a:path extrusionOk="0" h="14043" w="14848">
                <a:moveTo>
                  <a:pt x="1016" y="0"/>
                </a:moveTo>
                <a:cubicBezTo>
                  <a:pt x="671" y="0"/>
                  <a:pt x="326" y="62"/>
                  <a:pt x="0" y="180"/>
                </a:cubicBezTo>
                <a:lnTo>
                  <a:pt x="0" y="14042"/>
                </a:lnTo>
                <a:lnTo>
                  <a:pt x="13534" y="14042"/>
                </a:lnTo>
                <a:lnTo>
                  <a:pt x="14047" y="11475"/>
                </a:lnTo>
                <a:cubicBezTo>
                  <a:pt x="14293" y="10181"/>
                  <a:pt x="14663" y="8867"/>
                  <a:pt x="14766" y="7532"/>
                </a:cubicBezTo>
                <a:cubicBezTo>
                  <a:pt x="14848" y="6567"/>
                  <a:pt x="14704" y="5499"/>
                  <a:pt x="13821" y="4945"/>
                </a:cubicBezTo>
                <a:cubicBezTo>
                  <a:pt x="13375" y="4651"/>
                  <a:pt x="12854" y="4552"/>
                  <a:pt x="12329" y="4552"/>
                </a:cubicBezTo>
                <a:cubicBezTo>
                  <a:pt x="11936" y="4552"/>
                  <a:pt x="11541" y="4607"/>
                  <a:pt x="11172" y="4678"/>
                </a:cubicBezTo>
                <a:cubicBezTo>
                  <a:pt x="9971" y="4926"/>
                  <a:pt x="8594" y="5499"/>
                  <a:pt x="7309" y="5499"/>
                </a:cubicBezTo>
                <a:cubicBezTo>
                  <a:pt x="6682" y="5499"/>
                  <a:pt x="6077" y="5363"/>
                  <a:pt x="5525" y="4986"/>
                </a:cubicBezTo>
                <a:cubicBezTo>
                  <a:pt x="3861" y="3836"/>
                  <a:pt x="4067" y="1104"/>
                  <a:pt x="2116" y="221"/>
                </a:cubicBezTo>
                <a:cubicBezTo>
                  <a:pt x="1764" y="72"/>
                  <a:pt x="1390" y="0"/>
                  <a:pt x="10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0"/>
          <p:cNvSpPr/>
          <p:nvPr/>
        </p:nvSpPr>
        <p:spPr>
          <a:xfrm flipH="1">
            <a:off x="4210836" y="3612350"/>
            <a:ext cx="4609314" cy="1531177"/>
          </a:xfrm>
          <a:custGeom>
            <a:rect b="b" l="l" r="r" t="t"/>
            <a:pathLst>
              <a:path extrusionOk="0" h="5967" w="16858">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0"/>
          <p:cNvSpPr/>
          <p:nvPr/>
        </p:nvSpPr>
        <p:spPr>
          <a:xfrm rot="5400000">
            <a:off x="5787994" y="1787559"/>
            <a:ext cx="3636242" cy="3075770"/>
          </a:xfrm>
          <a:custGeom>
            <a:rect b="b" l="l" r="r" t="t"/>
            <a:pathLst>
              <a:path extrusionOk="0" h="23758" w="30446">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0"/>
          <p:cNvSpPr/>
          <p:nvPr/>
        </p:nvSpPr>
        <p:spPr>
          <a:xfrm>
            <a:off x="6773075" y="4678138"/>
            <a:ext cx="13182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64" name="Google Shape;64;p10"/>
          <p:cNvSpPr txBox="1"/>
          <p:nvPr>
            <p:ph idx="1" type="body"/>
          </p:nvPr>
        </p:nvSpPr>
        <p:spPr>
          <a:xfrm>
            <a:off x="5822575" y="2869400"/>
            <a:ext cx="2624100" cy="1676400"/>
          </a:xfrm>
          <a:prstGeom prst="rect">
            <a:avLst/>
          </a:prstGeom>
        </p:spPr>
        <p:txBody>
          <a:bodyPr anchorCtr="0" anchor="ctr" bIns="91425" lIns="91425" spcFirstLastPara="1" rIns="91425" wrap="square" tIns="91425">
            <a:noAutofit/>
          </a:bodyPr>
          <a:lstStyle>
            <a:lvl1pPr indent="-228600" lvl="0" marL="457200" algn="r">
              <a:lnSpc>
                <a:spcPct val="100000"/>
              </a:lnSpc>
              <a:spcBef>
                <a:spcPts val="0"/>
              </a:spcBef>
              <a:spcAft>
                <a:spcPts val="0"/>
              </a:spcAft>
              <a:buSzPts val="1600"/>
              <a:buNone/>
              <a:defRPr b="1" sz="2800">
                <a:solidFill>
                  <a:schemeClr val="accent1"/>
                </a:solidFill>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8400" y="534975"/>
            <a:ext cx="7707000" cy="5727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accent1"/>
              </a:buClr>
              <a:buSzPts val="2800"/>
              <a:buFont typeface="Montserrat"/>
              <a:buNone/>
              <a:defRPr b="1" sz="2800">
                <a:solidFill>
                  <a:schemeClr val="accent1"/>
                </a:solidFill>
                <a:latin typeface="Montserrat"/>
                <a:ea typeface="Montserrat"/>
                <a:cs typeface="Montserrat"/>
                <a:sym typeface="Montserrat"/>
              </a:defRPr>
            </a:lvl1pPr>
            <a:lvl2pPr lvl="1" algn="ctr">
              <a:spcBef>
                <a:spcPts val="0"/>
              </a:spcBef>
              <a:spcAft>
                <a:spcPts val="0"/>
              </a:spcAft>
              <a:buClr>
                <a:schemeClr val="accent1"/>
              </a:buClr>
              <a:buSzPts val="2800"/>
              <a:buFont typeface="Montserrat"/>
              <a:buNone/>
              <a:defRPr b="1" sz="2800">
                <a:solidFill>
                  <a:schemeClr val="accent1"/>
                </a:solidFill>
                <a:latin typeface="Montserrat"/>
                <a:ea typeface="Montserrat"/>
                <a:cs typeface="Montserrat"/>
                <a:sym typeface="Montserrat"/>
              </a:defRPr>
            </a:lvl2pPr>
            <a:lvl3pPr lvl="2" algn="ctr">
              <a:spcBef>
                <a:spcPts val="0"/>
              </a:spcBef>
              <a:spcAft>
                <a:spcPts val="0"/>
              </a:spcAft>
              <a:buClr>
                <a:schemeClr val="accent1"/>
              </a:buClr>
              <a:buSzPts val="2800"/>
              <a:buFont typeface="Montserrat"/>
              <a:buNone/>
              <a:defRPr b="1" sz="2800">
                <a:solidFill>
                  <a:schemeClr val="accent1"/>
                </a:solidFill>
                <a:latin typeface="Montserrat"/>
                <a:ea typeface="Montserrat"/>
                <a:cs typeface="Montserrat"/>
                <a:sym typeface="Montserrat"/>
              </a:defRPr>
            </a:lvl3pPr>
            <a:lvl4pPr lvl="3" algn="ctr">
              <a:spcBef>
                <a:spcPts val="0"/>
              </a:spcBef>
              <a:spcAft>
                <a:spcPts val="0"/>
              </a:spcAft>
              <a:buClr>
                <a:schemeClr val="accent1"/>
              </a:buClr>
              <a:buSzPts val="2800"/>
              <a:buFont typeface="Montserrat"/>
              <a:buNone/>
              <a:defRPr b="1" sz="2800">
                <a:solidFill>
                  <a:schemeClr val="accent1"/>
                </a:solidFill>
                <a:latin typeface="Montserrat"/>
                <a:ea typeface="Montserrat"/>
                <a:cs typeface="Montserrat"/>
                <a:sym typeface="Montserrat"/>
              </a:defRPr>
            </a:lvl4pPr>
            <a:lvl5pPr lvl="4" algn="ctr">
              <a:spcBef>
                <a:spcPts val="0"/>
              </a:spcBef>
              <a:spcAft>
                <a:spcPts val="0"/>
              </a:spcAft>
              <a:buClr>
                <a:schemeClr val="accent1"/>
              </a:buClr>
              <a:buSzPts val="2800"/>
              <a:buFont typeface="Montserrat"/>
              <a:buNone/>
              <a:defRPr b="1" sz="2800">
                <a:solidFill>
                  <a:schemeClr val="accent1"/>
                </a:solidFill>
                <a:latin typeface="Montserrat"/>
                <a:ea typeface="Montserrat"/>
                <a:cs typeface="Montserrat"/>
                <a:sym typeface="Montserrat"/>
              </a:defRPr>
            </a:lvl5pPr>
            <a:lvl6pPr lvl="5" algn="ctr">
              <a:spcBef>
                <a:spcPts val="0"/>
              </a:spcBef>
              <a:spcAft>
                <a:spcPts val="0"/>
              </a:spcAft>
              <a:buClr>
                <a:schemeClr val="accent1"/>
              </a:buClr>
              <a:buSzPts val="2800"/>
              <a:buFont typeface="Montserrat"/>
              <a:buNone/>
              <a:defRPr b="1" sz="2800">
                <a:solidFill>
                  <a:schemeClr val="accent1"/>
                </a:solidFill>
                <a:latin typeface="Montserrat"/>
                <a:ea typeface="Montserrat"/>
                <a:cs typeface="Montserrat"/>
                <a:sym typeface="Montserrat"/>
              </a:defRPr>
            </a:lvl6pPr>
            <a:lvl7pPr lvl="6" algn="ctr">
              <a:spcBef>
                <a:spcPts val="0"/>
              </a:spcBef>
              <a:spcAft>
                <a:spcPts val="0"/>
              </a:spcAft>
              <a:buClr>
                <a:schemeClr val="accent1"/>
              </a:buClr>
              <a:buSzPts val="2800"/>
              <a:buFont typeface="Montserrat"/>
              <a:buNone/>
              <a:defRPr b="1" sz="2800">
                <a:solidFill>
                  <a:schemeClr val="accent1"/>
                </a:solidFill>
                <a:latin typeface="Montserrat"/>
                <a:ea typeface="Montserrat"/>
                <a:cs typeface="Montserrat"/>
                <a:sym typeface="Montserrat"/>
              </a:defRPr>
            </a:lvl7pPr>
            <a:lvl8pPr lvl="7" algn="ctr">
              <a:spcBef>
                <a:spcPts val="0"/>
              </a:spcBef>
              <a:spcAft>
                <a:spcPts val="0"/>
              </a:spcAft>
              <a:buClr>
                <a:schemeClr val="accent1"/>
              </a:buClr>
              <a:buSzPts val="2800"/>
              <a:buFont typeface="Montserrat"/>
              <a:buNone/>
              <a:defRPr b="1" sz="2800">
                <a:solidFill>
                  <a:schemeClr val="accent1"/>
                </a:solidFill>
                <a:latin typeface="Montserrat"/>
                <a:ea typeface="Montserrat"/>
                <a:cs typeface="Montserrat"/>
                <a:sym typeface="Montserrat"/>
              </a:defRPr>
            </a:lvl8pPr>
            <a:lvl9pPr lvl="8" algn="ctr">
              <a:spcBef>
                <a:spcPts val="0"/>
              </a:spcBef>
              <a:spcAft>
                <a:spcPts val="0"/>
              </a:spcAft>
              <a:buClr>
                <a:schemeClr val="accent1"/>
              </a:buClr>
              <a:buSzPts val="2800"/>
              <a:buFont typeface="Montserrat"/>
              <a:buNone/>
              <a:defRPr b="1" sz="2800">
                <a:solidFill>
                  <a:schemeClr val="accent1"/>
                </a:solidFill>
                <a:latin typeface="Montserrat"/>
                <a:ea typeface="Montserrat"/>
                <a:cs typeface="Montserrat"/>
                <a:sym typeface="Montserrat"/>
              </a:defRPr>
            </a:lvl9pPr>
          </a:lstStyle>
          <a:p/>
        </p:txBody>
      </p:sp>
      <p:sp>
        <p:nvSpPr>
          <p:cNvPr id="7" name="Google Shape;7;p1"/>
          <p:cNvSpPr txBox="1"/>
          <p:nvPr>
            <p:ph idx="1" type="body"/>
          </p:nvPr>
        </p:nvSpPr>
        <p:spPr>
          <a:xfrm>
            <a:off x="1104025" y="2713700"/>
            <a:ext cx="6093300" cy="1710900"/>
          </a:xfrm>
          <a:prstGeom prst="rect">
            <a:avLst/>
          </a:prstGeom>
          <a:noFill/>
          <a:ln>
            <a:noFill/>
          </a:ln>
        </p:spPr>
        <p:txBody>
          <a:bodyPr anchorCtr="0" anchor="t" bIns="91425" lIns="91425" spcFirstLastPara="1" rIns="91425" wrap="square" tIns="91425">
            <a:noAutofit/>
          </a:bodyPr>
          <a:lstStyle>
            <a:lvl1pPr indent="-330200" lvl="0" marL="45720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1pPr>
            <a:lvl2pPr indent="-330200" lvl="1" marL="91440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2pPr>
            <a:lvl3pPr indent="-330200" lvl="2" marL="137160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3pPr>
            <a:lvl4pPr indent="-330200" lvl="3" marL="182880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4pPr>
            <a:lvl5pPr indent="-330200" lvl="4" marL="228600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5pPr>
            <a:lvl6pPr indent="-330200" lvl="5" marL="274320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6pPr>
            <a:lvl7pPr indent="-330200" lvl="6" marL="320040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7pPr>
            <a:lvl8pPr indent="-330200" lvl="7" marL="365760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8pPr>
            <a:lvl9pPr indent="-330200" lvl="8" marL="411480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5"/>
          <p:cNvSpPr/>
          <p:nvPr/>
        </p:nvSpPr>
        <p:spPr>
          <a:xfrm>
            <a:off x="0" y="0"/>
            <a:ext cx="9144000" cy="5143500"/>
          </a:xfrm>
          <a:prstGeom prst="rect">
            <a:avLst/>
          </a:prstGeom>
          <a:solidFill>
            <a:srgbClr val="0C2E3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5"/>
          <p:cNvSpPr txBox="1"/>
          <p:nvPr>
            <p:ph type="title"/>
          </p:nvPr>
        </p:nvSpPr>
        <p:spPr>
          <a:xfrm>
            <a:off x="3291631" y="266319"/>
            <a:ext cx="5655300" cy="1459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00C3B1"/>
                </a:solidFill>
              </a:rPr>
              <a:t>VIRTUAL REALITY</a:t>
            </a:r>
            <a:endParaRPr>
              <a:solidFill>
                <a:srgbClr val="00C3B1"/>
              </a:solidFill>
            </a:endParaRPr>
          </a:p>
          <a:p>
            <a:pPr indent="0" lvl="0" marL="0" rtl="0" algn="r">
              <a:spcBef>
                <a:spcPts val="0"/>
              </a:spcBef>
              <a:spcAft>
                <a:spcPts val="0"/>
              </a:spcAft>
              <a:buNone/>
            </a:pPr>
            <a:r>
              <a:rPr lang="en">
                <a:solidFill>
                  <a:srgbClr val="00C3B1"/>
                </a:solidFill>
              </a:rPr>
              <a:t>IN THERAPY</a:t>
            </a:r>
            <a:endParaRPr>
              <a:solidFill>
                <a:srgbClr val="00C3B1"/>
              </a:solidFill>
            </a:endParaRPr>
          </a:p>
        </p:txBody>
      </p:sp>
      <p:sp>
        <p:nvSpPr>
          <p:cNvPr id="264" name="Google Shape;264;p35"/>
          <p:cNvSpPr txBox="1"/>
          <p:nvPr>
            <p:ph idx="1" type="subTitle"/>
          </p:nvPr>
        </p:nvSpPr>
        <p:spPr>
          <a:xfrm>
            <a:off x="4776700" y="1930650"/>
            <a:ext cx="3981000" cy="550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rPr>
              <a:t>Track: Social Welfare</a:t>
            </a:r>
            <a:endParaRPr>
              <a:solidFill>
                <a:srgbClr val="FFFFFF"/>
              </a:solidFill>
            </a:endParaRPr>
          </a:p>
          <a:p>
            <a:pPr indent="0" lvl="0" marL="0" rtl="0" algn="r">
              <a:spcBef>
                <a:spcPts val="0"/>
              </a:spcBef>
              <a:spcAft>
                <a:spcPts val="0"/>
              </a:spcAft>
              <a:buNone/>
            </a:pPr>
            <a:r>
              <a:rPr lang="en">
                <a:solidFill>
                  <a:srgbClr val="FFFFFF"/>
                </a:solidFill>
              </a:rPr>
              <a:t>Team name: Crewmates</a:t>
            </a:r>
            <a:endParaRPr>
              <a:solidFill>
                <a:srgbClr val="FFFFFF"/>
              </a:solidFill>
            </a:endParaRPr>
          </a:p>
        </p:txBody>
      </p:sp>
      <p:grpSp>
        <p:nvGrpSpPr>
          <p:cNvPr id="265" name="Google Shape;265;p35"/>
          <p:cNvGrpSpPr/>
          <p:nvPr/>
        </p:nvGrpSpPr>
        <p:grpSpPr>
          <a:xfrm>
            <a:off x="279055" y="1421840"/>
            <a:ext cx="3644433" cy="3392799"/>
            <a:chOff x="-3142275" y="-3574825"/>
            <a:chExt cx="13789000" cy="12836925"/>
          </a:xfrm>
        </p:grpSpPr>
        <p:sp>
          <p:nvSpPr>
            <p:cNvPr id="266" name="Google Shape;266;p35"/>
            <p:cNvSpPr/>
            <p:nvPr/>
          </p:nvSpPr>
          <p:spPr>
            <a:xfrm>
              <a:off x="-3142275" y="2204675"/>
              <a:ext cx="13789000" cy="7057425"/>
            </a:xfrm>
            <a:custGeom>
              <a:rect b="b" l="l" r="r" t="t"/>
              <a:pathLst>
                <a:path extrusionOk="0" h="282297" w="551560">
                  <a:moveTo>
                    <a:pt x="268616" y="0"/>
                  </a:moveTo>
                  <a:lnTo>
                    <a:pt x="254566" y="370"/>
                  </a:lnTo>
                  <a:lnTo>
                    <a:pt x="240609" y="1109"/>
                  </a:lnTo>
                  <a:lnTo>
                    <a:pt x="227021" y="2126"/>
                  </a:lnTo>
                  <a:lnTo>
                    <a:pt x="213433" y="3605"/>
                  </a:lnTo>
                  <a:lnTo>
                    <a:pt x="200307" y="5269"/>
                  </a:lnTo>
                  <a:lnTo>
                    <a:pt x="187366" y="7395"/>
                  </a:lnTo>
                  <a:lnTo>
                    <a:pt x="174610" y="9706"/>
                  </a:lnTo>
                  <a:lnTo>
                    <a:pt x="162316" y="12479"/>
                  </a:lnTo>
                  <a:lnTo>
                    <a:pt x="150207" y="15437"/>
                  </a:lnTo>
                  <a:lnTo>
                    <a:pt x="138468" y="18672"/>
                  </a:lnTo>
                  <a:lnTo>
                    <a:pt x="127099" y="22185"/>
                  </a:lnTo>
                  <a:lnTo>
                    <a:pt x="116099" y="26067"/>
                  </a:lnTo>
                  <a:lnTo>
                    <a:pt x="105469" y="30041"/>
                  </a:lnTo>
                  <a:lnTo>
                    <a:pt x="95208" y="34386"/>
                  </a:lnTo>
                  <a:lnTo>
                    <a:pt x="85503" y="38915"/>
                  </a:lnTo>
                  <a:lnTo>
                    <a:pt x="76074" y="43722"/>
                  </a:lnTo>
                  <a:lnTo>
                    <a:pt x="67201" y="48806"/>
                  </a:lnTo>
                  <a:lnTo>
                    <a:pt x="58789" y="53982"/>
                  </a:lnTo>
                  <a:lnTo>
                    <a:pt x="50840" y="59343"/>
                  </a:lnTo>
                  <a:lnTo>
                    <a:pt x="43352" y="65074"/>
                  </a:lnTo>
                  <a:lnTo>
                    <a:pt x="36512" y="70898"/>
                  </a:lnTo>
                  <a:lnTo>
                    <a:pt x="30134" y="76814"/>
                  </a:lnTo>
                  <a:lnTo>
                    <a:pt x="24311" y="83007"/>
                  </a:lnTo>
                  <a:lnTo>
                    <a:pt x="19042" y="89385"/>
                  </a:lnTo>
                  <a:lnTo>
                    <a:pt x="14420" y="95855"/>
                  </a:lnTo>
                  <a:lnTo>
                    <a:pt x="10353" y="102510"/>
                  </a:lnTo>
                  <a:lnTo>
                    <a:pt x="7026" y="109258"/>
                  </a:lnTo>
                  <a:lnTo>
                    <a:pt x="4253" y="116191"/>
                  </a:lnTo>
                  <a:lnTo>
                    <a:pt x="2127" y="123123"/>
                  </a:lnTo>
                  <a:lnTo>
                    <a:pt x="740" y="130333"/>
                  </a:lnTo>
                  <a:lnTo>
                    <a:pt x="93" y="137543"/>
                  </a:lnTo>
                  <a:lnTo>
                    <a:pt x="0" y="141148"/>
                  </a:lnTo>
                  <a:lnTo>
                    <a:pt x="93" y="144753"/>
                  </a:lnTo>
                  <a:lnTo>
                    <a:pt x="740" y="151963"/>
                  </a:lnTo>
                  <a:lnTo>
                    <a:pt x="2127" y="159173"/>
                  </a:lnTo>
                  <a:lnTo>
                    <a:pt x="4253" y="166106"/>
                  </a:lnTo>
                  <a:lnTo>
                    <a:pt x="7026" y="173038"/>
                  </a:lnTo>
                  <a:lnTo>
                    <a:pt x="10353" y="179786"/>
                  </a:lnTo>
                  <a:lnTo>
                    <a:pt x="14420" y="186441"/>
                  </a:lnTo>
                  <a:lnTo>
                    <a:pt x="19042" y="192912"/>
                  </a:lnTo>
                  <a:lnTo>
                    <a:pt x="24311" y="199290"/>
                  </a:lnTo>
                  <a:lnTo>
                    <a:pt x="30134" y="205483"/>
                  </a:lnTo>
                  <a:lnTo>
                    <a:pt x="36512" y="211399"/>
                  </a:lnTo>
                  <a:lnTo>
                    <a:pt x="43352" y="217222"/>
                  </a:lnTo>
                  <a:lnTo>
                    <a:pt x="50840" y="222953"/>
                  </a:lnTo>
                  <a:lnTo>
                    <a:pt x="58789" y="228314"/>
                  </a:lnTo>
                  <a:lnTo>
                    <a:pt x="67201" y="233491"/>
                  </a:lnTo>
                  <a:lnTo>
                    <a:pt x="76074" y="238575"/>
                  </a:lnTo>
                  <a:lnTo>
                    <a:pt x="85503" y="243381"/>
                  </a:lnTo>
                  <a:lnTo>
                    <a:pt x="95208" y="247911"/>
                  </a:lnTo>
                  <a:lnTo>
                    <a:pt x="105469" y="252255"/>
                  </a:lnTo>
                  <a:lnTo>
                    <a:pt x="116099" y="256230"/>
                  </a:lnTo>
                  <a:lnTo>
                    <a:pt x="127099" y="260112"/>
                  </a:lnTo>
                  <a:lnTo>
                    <a:pt x="138468" y="263625"/>
                  </a:lnTo>
                  <a:lnTo>
                    <a:pt x="150207" y="266860"/>
                  </a:lnTo>
                  <a:lnTo>
                    <a:pt x="162316" y="269818"/>
                  </a:lnTo>
                  <a:lnTo>
                    <a:pt x="174610" y="272498"/>
                  </a:lnTo>
                  <a:lnTo>
                    <a:pt x="187366" y="274902"/>
                  </a:lnTo>
                  <a:lnTo>
                    <a:pt x="200307" y="277028"/>
                  </a:lnTo>
                  <a:lnTo>
                    <a:pt x="213433" y="278691"/>
                  </a:lnTo>
                  <a:lnTo>
                    <a:pt x="227021" y="280078"/>
                  </a:lnTo>
                  <a:lnTo>
                    <a:pt x="240609" y="281187"/>
                  </a:lnTo>
                  <a:lnTo>
                    <a:pt x="254566" y="281927"/>
                  </a:lnTo>
                  <a:lnTo>
                    <a:pt x="268616" y="282296"/>
                  </a:lnTo>
                  <a:lnTo>
                    <a:pt x="282944" y="282296"/>
                  </a:lnTo>
                  <a:lnTo>
                    <a:pt x="296994" y="281927"/>
                  </a:lnTo>
                  <a:lnTo>
                    <a:pt x="310952" y="281187"/>
                  </a:lnTo>
                  <a:lnTo>
                    <a:pt x="324540" y="280078"/>
                  </a:lnTo>
                  <a:lnTo>
                    <a:pt x="338035" y="278691"/>
                  </a:lnTo>
                  <a:lnTo>
                    <a:pt x="351253" y="277028"/>
                  </a:lnTo>
                  <a:lnTo>
                    <a:pt x="364287" y="274902"/>
                  </a:lnTo>
                  <a:lnTo>
                    <a:pt x="376950" y="272498"/>
                  </a:lnTo>
                  <a:lnTo>
                    <a:pt x="389244" y="269818"/>
                  </a:lnTo>
                  <a:lnTo>
                    <a:pt x="401353" y="266860"/>
                  </a:lnTo>
                  <a:lnTo>
                    <a:pt x="413092" y="263625"/>
                  </a:lnTo>
                  <a:lnTo>
                    <a:pt x="424462" y="260112"/>
                  </a:lnTo>
                  <a:lnTo>
                    <a:pt x="435461" y="256230"/>
                  </a:lnTo>
                  <a:lnTo>
                    <a:pt x="446092" y="252255"/>
                  </a:lnTo>
                  <a:lnTo>
                    <a:pt x="456259" y="247911"/>
                  </a:lnTo>
                  <a:lnTo>
                    <a:pt x="466057" y="243381"/>
                  </a:lnTo>
                  <a:lnTo>
                    <a:pt x="475486" y="238575"/>
                  </a:lnTo>
                  <a:lnTo>
                    <a:pt x="484360" y="233491"/>
                  </a:lnTo>
                  <a:lnTo>
                    <a:pt x="492771" y="228314"/>
                  </a:lnTo>
                  <a:lnTo>
                    <a:pt x="500721" y="222953"/>
                  </a:lnTo>
                  <a:lnTo>
                    <a:pt x="508115" y="217222"/>
                  </a:lnTo>
                  <a:lnTo>
                    <a:pt x="515048" y="211399"/>
                  </a:lnTo>
                  <a:lnTo>
                    <a:pt x="521426" y="205483"/>
                  </a:lnTo>
                  <a:lnTo>
                    <a:pt x="527249" y="199290"/>
                  </a:lnTo>
                  <a:lnTo>
                    <a:pt x="532426" y="192912"/>
                  </a:lnTo>
                  <a:lnTo>
                    <a:pt x="537048" y="186441"/>
                  </a:lnTo>
                  <a:lnTo>
                    <a:pt x="541115" y="179786"/>
                  </a:lnTo>
                  <a:lnTo>
                    <a:pt x="544535" y="173038"/>
                  </a:lnTo>
                  <a:lnTo>
                    <a:pt x="547308" y="166106"/>
                  </a:lnTo>
                  <a:lnTo>
                    <a:pt x="549341" y="159173"/>
                  </a:lnTo>
                  <a:lnTo>
                    <a:pt x="550820" y="151963"/>
                  </a:lnTo>
                  <a:lnTo>
                    <a:pt x="551467" y="144753"/>
                  </a:lnTo>
                  <a:lnTo>
                    <a:pt x="551560" y="141148"/>
                  </a:lnTo>
                  <a:lnTo>
                    <a:pt x="551467" y="137543"/>
                  </a:lnTo>
                  <a:lnTo>
                    <a:pt x="550820" y="130333"/>
                  </a:lnTo>
                  <a:lnTo>
                    <a:pt x="549341" y="123123"/>
                  </a:lnTo>
                  <a:lnTo>
                    <a:pt x="547308" y="116191"/>
                  </a:lnTo>
                  <a:lnTo>
                    <a:pt x="544535" y="109258"/>
                  </a:lnTo>
                  <a:lnTo>
                    <a:pt x="541115" y="102510"/>
                  </a:lnTo>
                  <a:lnTo>
                    <a:pt x="537048" y="95855"/>
                  </a:lnTo>
                  <a:lnTo>
                    <a:pt x="532426" y="89385"/>
                  </a:lnTo>
                  <a:lnTo>
                    <a:pt x="527249" y="83007"/>
                  </a:lnTo>
                  <a:lnTo>
                    <a:pt x="521426" y="76814"/>
                  </a:lnTo>
                  <a:lnTo>
                    <a:pt x="515048" y="70898"/>
                  </a:lnTo>
                  <a:lnTo>
                    <a:pt x="508115" y="65074"/>
                  </a:lnTo>
                  <a:lnTo>
                    <a:pt x="500721" y="59343"/>
                  </a:lnTo>
                  <a:lnTo>
                    <a:pt x="492771" y="53982"/>
                  </a:lnTo>
                  <a:lnTo>
                    <a:pt x="484360" y="48806"/>
                  </a:lnTo>
                  <a:lnTo>
                    <a:pt x="475486" y="43722"/>
                  </a:lnTo>
                  <a:lnTo>
                    <a:pt x="466057" y="38915"/>
                  </a:lnTo>
                  <a:lnTo>
                    <a:pt x="456259" y="34386"/>
                  </a:lnTo>
                  <a:lnTo>
                    <a:pt x="446092" y="30041"/>
                  </a:lnTo>
                  <a:lnTo>
                    <a:pt x="435461" y="26067"/>
                  </a:lnTo>
                  <a:lnTo>
                    <a:pt x="424462" y="22185"/>
                  </a:lnTo>
                  <a:lnTo>
                    <a:pt x="413092" y="18672"/>
                  </a:lnTo>
                  <a:lnTo>
                    <a:pt x="401353" y="15437"/>
                  </a:lnTo>
                  <a:lnTo>
                    <a:pt x="389244" y="12479"/>
                  </a:lnTo>
                  <a:lnTo>
                    <a:pt x="376950" y="9706"/>
                  </a:lnTo>
                  <a:lnTo>
                    <a:pt x="364287" y="7395"/>
                  </a:lnTo>
                  <a:lnTo>
                    <a:pt x="351253" y="5269"/>
                  </a:lnTo>
                  <a:lnTo>
                    <a:pt x="338035" y="3605"/>
                  </a:lnTo>
                  <a:lnTo>
                    <a:pt x="324540" y="2126"/>
                  </a:lnTo>
                  <a:lnTo>
                    <a:pt x="310952" y="1109"/>
                  </a:lnTo>
                  <a:lnTo>
                    <a:pt x="296994" y="370"/>
                  </a:lnTo>
                  <a:lnTo>
                    <a:pt x="2829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5"/>
            <p:cNvSpPr/>
            <p:nvPr/>
          </p:nvSpPr>
          <p:spPr>
            <a:xfrm>
              <a:off x="5805425" y="5691775"/>
              <a:ext cx="3757500" cy="2320150"/>
            </a:xfrm>
            <a:custGeom>
              <a:rect b="b" l="l" r="r" t="t"/>
              <a:pathLst>
                <a:path extrusionOk="0" h="92806" w="150300">
                  <a:moveTo>
                    <a:pt x="71268" y="0"/>
                  </a:moveTo>
                  <a:lnTo>
                    <a:pt x="63596" y="555"/>
                  </a:lnTo>
                  <a:lnTo>
                    <a:pt x="56293" y="1387"/>
                  </a:lnTo>
                  <a:lnTo>
                    <a:pt x="49268" y="2774"/>
                  </a:lnTo>
                  <a:lnTo>
                    <a:pt x="42521" y="4530"/>
                  </a:lnTo>
                  <a:lnTo>
                    <a:pt x="36050" y="6656"/>
                  </a:lnTo>
                  <a:lnTo>
                    <a:pt x="30134" y="9152"/>
                  </a:lnTo>
                  <a:lnTo>
                    <a:pt x="24588" y="12017"/>
                  </a:lnTo>
                  <a:lnTo>
                    <a:pt x="19412" y="15160"/>
                  </a:lnTo>
                  <a:lnTo>
                    <a:pt x="14883" y="18580"/>
                  </a:lnTo>
                  <a:lnTo>
                    <a:pt x="10815" y="22277"/>
                  </a:lnTo>
                  <a:lnTo>
                    <a:pt x="7303" y="26252"/>
                  </a:lnTo>
                  <a:lnTo>
                    <a:pt x="4437" y="30412"/>
                  </a:lnTo>
                  <a:lnTo>
                    <a:pt x="2311" y="34756"/>
                  </a:lnTo>
                  <a:lnTo>
                    <a:pt x="832" y="39378"/>
                  </a:lnTo>
                  <a:lnTo>
                    <a:pt x="1" y="43999"/>
                  </a:lnTo>
                  <a:lnTo>
                    <a:pt x="1" y="46403"/>
                  </a:lnTo>
                  <a:lnTo>
                    <a:pt x="1" y="48806"/>
                  </a:lnTo>
                  <a:lnTo>
                    <a:pt x="832" y="53520"/>
                  </a:lnTo>
                  <a:lnTo>
                    <a:pt x="2311" y="57957"/>
                  </a:lnTo>
                  <a:lnTo>
                    <a:pt x="4437" y="62394"/>
                  </a:lnTo>
                  <a:lnTo>
                    <a:pt x="7303" y="66554"/>
                  </a:lnTo>
                  <a:lnTo>
                    <a:pt x="10815" y="70436"/>
                  </a:lnTo>
                  <a:lnTo>
                    <a:pt x="14883" y="74133"/>
                  </a:lnTo>
                  <a:lnTo>
                    <a:pt x="19412" y="77646"/>
                  </a:lnTo>
                  <a:lnTo>
                    <a:pt x="24588" y="80696"/>
                  </a:lnTo>
                  <a:lnTo>
                    <a:pt x="30134" y="83562"/>
                  </a:lnTo>
                  <a:lnTo>
                    <a:pt x="36050" y="86057"/>
                  </a:lnTo>
                  <a:lnTo>
                    <a:pt x="42521" y="88183"/>
                  </a:lnTo>
                  <a:lnTo>
                    <a:pt x="49268" y="90032"/>
                  </a:lnTo>
                  <a:lnTo>
                    <a:pt x="56293" y="91326"/>
                  </a:lnTo>
                  <a:lnTo>
                    <a:pt x="63596" y="92343"/>
                  </a:lnTo>
                  <a:lnTo>
                    <a:pt x="71268" y="92805"/>
                  </a:lnTo>
                  <a:lnTo>
                    <a:pt x="79032" y="92805"/>
                  </a:lnTo>
                  <a:lnTo>
                    <a:pt x="86520" y="92343"/>
                  </a:lnTo>
                  <a:lnTo>
                    <a:pt x="93914" y="91326"/>
                  </a:lnTo>
                  <a:lnTo>
                    <a:pt x="100940" y="90032"/>
                  </a:lnTo>
                  <a:lnTo>
                    <a:pt x="107687" y="88183"/>
                  </a:lnTo>
                  <a:lnTo>
                    <a:pt x="114065" y="86057"/>
                  </a:lnTo>
                  <a:lnTo>
                    <a:pt x="120074" y="83562"/>
                  </a:lnTo>
                  <a:lnTo>
                    <a:pt x="125620" y="80696"/>
                  </a:lnTo>
                  <a:lnTo>
                    <a:pt x="130704" y="77646"/>
                  </a:lnTo>
                  <a:lnTo>
                    <a:pt x="135325" y="74133"/>
                  </a:lnTo>
                  <a:lnTo>
                    <a:pt x="139392" y="70436"/>
                  </a:lnTo>
                  <a:lnTo>
                    <a:pt x="142813" y="66554"/>
                  </a:lnTo>
                  <a:lnTo>
                    <a:pt x="145678" y="62394"/>
                  </a:lnTo>
                  <a:lnTo>
                    <a:pt x="147896" y="57957"/>
                  </a:lnTo>
                  <a:lnTo>
                    <a:pt x="149375" y="53520"/>
                  </a:lnTo>
                  <a:lnTo>
                    <a:pt x="150207" y="48806"/>
                  </a:lnTo>
                  <a:lnTo>
                    <a:pt x="150300" y="46403"/>
                  </a:lnTo>
                  <a:lnTo>
                    <a:pt x="150207" y="43999"/>
                  </a:lnTo>
                  <a:lnTo>
                    <a:pt x="149375" y="39378"/>
                  </a:lnTo>
                  <a:lnTo>
                    <a:pt x="147896" y="34756"/>
                  </a:lnTo>
                  <a:lnTo>
                    <a:pt x="145678" y="30412"/>
                  </a:lnTo>
                  <a:lnTo>
                    <a:pt x="142813" y="26252"/>
                  </a:lnTo>
                  <a:lnTo>
                    <a:pt x="139392" y="22277"/>
                  </a:lnTo>
                  <a:lnTo>
                    <a:pt x="135325" y="18580"/>
                  </a:lnTo>
                  <a:lnTo>
                    <a:pt x="130704" y="15160"/>
                  </a:lnTo>
                  <a:lnTo>
                    <a:pt x="125620" y="12017"/>
                  </a:lnTo>
                  <a:lnTo>
                    <a:pt x="120074" y="9152"/>
                  </a:lnTo>
                  <a:lnTo>
                    <a:pt x="114065" y="6656"/>
                  </a:lnTo>
                  <a:lnTo>
                    <a:pt x="107687" y="4530"/>
                  </a:lnTo>
                  <a:lnTo>
                    <a:pt x="100940" y="2774"/>
                  </a:lnTo>
                  <a:lnTo>
                    <a:pt x="93914" y="1387"/>
                  </a:lnTo>
                  <a:lnTo>
                    <a:pt x="86520" y="555"/>
                  </a:lnTo>
                  <a:lnTo>
                    <a:pt x="790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5"/>
            <p:cNvSpPr/>
            <p:nvPr/>
          </p:nvSpPr>
          <p:spPr>
            <a:xfrm>
              <a:off x="-2127800" y="4062600"/>
              <a:ext cx="5379725" cy="3098925"/>
            </a:xfrm>
            <a:custGeom>
              <a:rect b="b" l="l" r="r" t="t"/>
              <a:pathLst>
                <a:path extrusionOk="0" h="123957" w="215189">
                  <a:moveTo>
                    <a:pt x="162039" y="1"/>
                  </a:moveTo>
                  <a:lnTo>
                    <a:pt x="160745" y="555"/>
                  </a:lnTo>
                  <a:lnTo>
                    <a:pt x="1110" y="92621"/>
                  </a:lnTo>
                  <a:lnTo>
                    <a:pt x="555" y="92898"/>
                  </a:lnTo>
                  <a:lnTo>
                    <a:pt x="0" y="94007"/>
                  </a:lnTo>
                  <a:lnTo>
                    <a:pt x="185" y="94562"/>
                  </a:lnTo>
                  <a:lnTo>
                    <a:pt x="278" y="94932"/>
                  </a:lnTo>
                  <a:lnTo>
                    <a:pt x="832" y="95486"/>
                  </a:lnTo>
                  <a:lnTo>
                    <a:pt x="1110" y="95671"/>
                  </a:lnTo>
                  <a:lnTo>
                    <a:pt x="49268" y="123401"/>
                  </a:lnTo>
                  <a:lnTo>
                    <a:pt x="50470" y="123956"/>
                  </a:lnTo>
                  <a:lnTo>
                    <a:pt x="53243" y="123956"/>
                  </a:lnTo>
                  <a:lnTo>
                    <a:pt x="54445" y="123401"/>
                  </a:lnTo>
                  <a:lnTo>
                    <a:pt x="68680" y="115175"/>
                  </a:lnTo>
                  <a:lnTo>
                    <a:pt x="199752" y="39655"/>
                  </a:lnTo>
                  <a:lnTo>
                    <a:pt x="214080" y="31244"/>
                  </a:lnTo>
                  <a:lnTo>
                    <a:pt x="214634" y="31059"/>
                  </a:lnTo>
                  <a:lnTo>
                    <a:pt x="215189" y="29950"/>
                  </a:lnTo>
                  <a:lnTo>
                    <a:pt x="215097" y="29303"/>
                  </a:lnTo>
                  <a:lnTo>
                    <a:pt x="215004" y="28933"/>
                  </a:lnTo>
                  <a:lnTo>
                    <a:pt x="214449" y="28378"/>
                  </a:lnTo>
                  <a:lnTo>
                    <a:pt x="214080" y="28286"/>
                  </a:lnTo>
                  <a:lnTo>
                    <a:pt x="165921" y="555"/>
                  </a:lnTo>
                  <a:lnTo>
                    <a:pt x="1646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5"/>
            <p:cNvSpPr/>
            <p:nvPr/>
          </p:nvSpPr>
          <p:spPr>
            <a:xfrm>
              <a:off x="8449075" y="3427125"/>
              <a:ext cx="1649975" cy="2992600"/>
            </a:xfrm>
            <a:custGeom>
              <a:rect b="b" l="l" r="r" t="t"/>
              <a:pathLst>
                <a:path extrusionOk="0" h="119704" w="65999">
                  <a:moveTo>
                    <a:pt x="49638" y="0"/>
                  </a:moveTo>
                  <a:lnTo>
                    <a:pt x="45663" y="555"/>
                  </a:lnTo>
                  <a:lnTo>
                    <a:pt x="41781" y="1849"/>
                  </a:lnTo>
                  <a:lnTo>
                    <a:pt x="37898" y="3882"/>
                  </a:lnTo>
                  <a:lnTo>
                    <a:pt x="34294" y="6563"/>
                  </a:lnTo>
                  <a:lnTo>
                    <a:pt x="30689" y="9891"/>
                  </a:lnTo>
                  <a:lnTo>
                    <a:pt x="27176" y="13588"/>
                  </a:lnTo>
                  <a:lnTo>
                    <a:pt x="23848" y="17840"/>
                  </a:lnTo>
                  <a:lnTo>
                    <a:pt x="20706" y="22369"/>
                  </a:lnTo>
                  <a:lnTo>
                    <a:pt x="17933" y="27361"/>
                  </a:lnTo>
                  <a:lnTo>
                    <a:pt x="13958" y="35125"/>
                  </a:lnTo>
                  <a:lnTo>
                    <a:pt x="9798" y="45940"/>
                  </a:lnTo>
                  <a:lnTo>
                    <a:pt x="8227" y="51302"/>
                  </a:lnTo>
                  <a:lnTo>
                    <a:pt x="6840" y="56663"/>
                  </a:lnTo>
                  <a:lnTo>
                    <a:pt x="4622" y="67663"/>
                  </a:lnTo>
                  <a:lnTo>
                    <a:pt x="2958" y="78755"/>
                  </a:lnTo>
                  <a:lnTo>
                    <a:pt x="1756" y="89200"/>
                  </a:lnTo>
                  <a:lnTo>
                    <a:pt x="93" y="111199"/>
                  </a:lnTo>
                  <a:lnTo>
                    <a:pt x="0" y="115821"/>
                  </a:lnTo>
                  <a:lnTo>
                    <a:pt x="7395" y="119703"/>
                  </a:lnTo>
                  <a:lnTo>
                    <a:pt x="9059" y="115544"/>
                  </a:lnTo>
                  <a:lnTo>
                    <a:pt x="19042" y="91234"/>
                  </a:lnTo>
                  <a:lnTo>
                    <a:pt x="27453" y="71822"/>
                  </a:lnTo>
                  <a:lnTo>
                    <a:pt x="31798" y="62671"/>
                  </a:lnTo>
                  <a:lnTo>
                    <a:pt x="32907" y="60453"/>
                  </a:lnTo>
                  <a:lnTo>
                    <a:pt x="35588" y="56016"/>
                  </a:lnTo>
                  <a:lnTo>
                    <a:pt x="40394" y="49360"/>
                  </a:lnTo>
                  <a:lnTo>
                    <a:pt x="51302" y="36327"/>
                  </a:lnTo>
                  <a:lnTo>
                    <a:pt x="59436" y="26252"/>
                  </a:lnTo>
                  <a:lnTo>
                    <a:pt x="62024" y="22462"/>
                  </a:lnTo>
                  <a:lnTo>
                    <a:pt x="64150" y="18765"/>
                  </a:lnTo>
                  <a:lnTo>
                    <a:pt x="65537" y="15344"/>
                  </a:lnTo>
                  <a:lnTo>
                    <a:pt x="65999" y="12109"/>
                  </a:lnTo>
                  <a:lnTo>
                    <a:pt x="65629" y="9059"/>
                  </a:lnTo>
                  <a:lnTo>
                    <a:pt x="64150" y="6286"/>
                  </a:lnTo>
                  <a:lnTo>
                    <a:pt x="61469" y="3790"/>
                  </a:lnTo>
                  <a:lnTo>
                    <a:pt x="59621" y="2588"/>
                  </a:lnTo>
                  <a:lnTo>
                    <a:pt x="57587" y="1572"/>
                  </a:lnTo>
                  <a:lnTo>
                    <a:pt x="53705" y="278"/>
                  </a:lnTo>
                  <a:lnTo>
                    <a:pt x="496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5"/>
            <p:cNvSpPr/>
            <p:nvPr/>
          </p:nvSpPr>
          <p:spPr>
            <a:xfrm>
              <a:off x="8449075" y="3427125"/>
              <a:ext cx="1649975" cy="2992600"/>
            </a:xfrm>
            <a:custGeom>
              <a:rect b="b" l="l" r="r" t="t"/>
              <a:pathLst>
                <a:path extrusionOk="0" h="119704" w="65999">
                  <a:moveTo>
                    <a:pt x="49638" y="0"/>
                  </a:moveTo>
                  <a:lnTo>
                    <a:pt x="45663" y="555"/>
                  </a:lnTo>
                  <a:lnTo>
                    <a:pt x="41781" y="1849"/>
                  </a:lnTo>
                  <a:lnTo>
                    <a:pt x="37898" y="3882"/>
                  </a:lnTo>
                  <a:lnTo>
                    <a:pt x="34294" y="6563"/>
                  </a:lnTo>
                  <a:lnTo>
                    <a:pt x="30689" y="9891"/>
                  </a:lnTo>
                  <a:lnTo>
                    <a:pt x="27176" y="13588"/>
                  </a:lnTo>
                  <a:lnTo>
                    <a:pt x="23848" y="17840"/>
                  </a:lnTo>
                  <a:lnTo>
                    <a:pt x="20706" y="22369"/>
                  </a:lnTo>
                  <a:lnTo>
                    <a:pt x="17933" y="27361"/>
                  </a:lnTo>
                  <a:lnTo>
                    <a:pt x="13958" y="35125"/>
                  </a:lnTo>
                  <a:lnTo>
                    <a:pt x="9798" y="45940"/>
                  </a:lnTo>
                  <a:lnTo>
                    <a:pt x="8227" y="51302"/>
                  </a:lnTo>
                  <a:lnTo>
                    <a:pt x="6840" y="56663"/>
                  </a:lnTo>
                  <a:lnTo>
                    <a:pt x="4622" y="67663"/>
                  </a:lnTo>
                  <a:lnTo>
                    <a:pt x="2958" y="78755"/>
                  </a:lnTo>
                  <a:lnTo>
                    <a:pt x="1756" y="89200"/>
                  </a:lnTo>
                  <a:lnTo>
                    <a:pt x="93" y="111199"/>
                  </a:lnTo>
                  <a:lnTo>
                    <a:pt x="0" y="115821"/>
                  </a:lnTo>
                  <a:lnTo>
                    <a:pt x="7395" y="119703"/>
                  </a:lnTo>
                  <a:lnTo>
                    <a:pt x="9059" y="115544"/>
                  </a:lnTo>
                  <a:lnTo>
                    <a:pt x="19042" y="91234"/>
                  </a:lnTo>
                  <a:lnTo>
                    <a:pt x="27453" y="71822"/>
                  </a:lnTo>
                  <a:lnTo>
                    <a:pt x="31798" y="62671"/>
                  </a:lnTo>
                  <a:lnTo>
                    <a:pt x="32907" y="60453"/>
                  </a:lnTo>
                  <a:lnTo>
                    <a:pt x="35588" y="56016"/>
                  </a:lnTo>
                  <a:lnTo>
                    <a:pt x="40394" y="49360"/>
                  </a:lnTo>
                  <a:lnTo>
                    <a:pt x="51302" y="36327"/>
                  </a:lnTo>
                  <a:lnTo>
                    <a:pt x="59436" y="26252"/>
                  </a:lnTo>
                  <a:lnTo>
                    <a:pt x="62024" y="22462"/>
                  </a:lnTo>
                  <a:lnTo>
                    <a:pt x="64150" y="18765"/>
                  </a:lnTo>
                  <a:lnTo>
                    <a:pt x="65537" y="15344"/>
                  </a:lnTo>
                  <a:lnTo>
                    <a:pt x="65999" y="12109"/>
                  </a:lnTo>
                  <a:lnTo>
                    <a:pt x="65629" y="9059"/>
                  </a:lnTo>
                  <a:lnTo>
                    <a:pt x="64150" y="6286"/>
                  </a:lnTo>
                  <a:lnTo>
                    <a:pt x="61469" y="3790"/>
                  </a:lnTo>
                  <a:lnTo>
                    <a:pt x="59621" y="2588"/>
                  </a:lnTo>
                  <a:lnTo>
                    <a:pt x="57587" y="1572"/>
                  </a:lnTo>
                  <a:lnTo>
                    <a:pt x="53705" y="278"/>
                  </a:lnTo>
                  <a:lnTo>
                    <a:pt x="496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5"/>
            <p:cNvSpPr/>
            <p:nvPr/>
          </p:nvSpPr>
          <p:spPr>
            <a:xfrm>
              <a:off x="8592350" y="3605050"/>
              <a:ext cx="1199350" cy="2599750"/>
            </a:xfrm>
            <a:custGeom>
              <a:rect b="b" l="l" r="r" t="t"/>
              <a:pathLst>
                <a:path extrusionOk="0" h="103990" w="47974">
                  <a:moveTo>
                    <a:pt x="46865" y="1"/>
                  </a:moveTo>
                  <a:lnTo>
                    <a:pt x="44923" y="1295"/>
                  </a:lnTo>
                  <a:lnTo>
                    <a:pt x="40949" y="4160"/>
                  </a:lnTo>
                  <a:lnTo>
                    <a:pt x="36974" y="7488"/>
                  </a:lnTo>
                  <a:lnTo>
                    <a:pt x="32999" y="11370"/>
                  </a:lnTo>
                  <a:lnTo>
                    <a:pt x="29025" y="15715"/>
                  </a:lnTo>
                  <a:lnTo>
                    <a:pt x="25235" y="20614"/>
                  </a:lnTo>
                  <a:lnTo>
                    <a:pt x="21537" y="26067"/>
                  </a:lnTo>
                  <a:lnTo>
                    <a:pt x="18025" y="31891"/>
                  </a:lnTo>
                  <a:lnTo>
                    <a:pt x="14605" y="38361"/>
                  </a:lnTo>
                  <a:lnTo>
                    <a:pt x="11462" y="45386"/>
                  </a:lnTo>
                  <a:lnTo>
                    <a:pt x="8689" y="52873"/>
                  </a:lnTo>
                  <a:lnTo>
                    <a:pt x="6193" y="60823"/>
                  </a:lnTo>
                  <a:lnTo>
                    <a:pt x="4067" y="69327"/>
                  </a:lnTo>
                  <a:lnTo>
                    <a:pt x="2311" y="78386"/>
                  </a:lnTo>
                  <a:lnTo>
                    <a:pt x="1017" y="87906"/>
                  </a:lnTo>
                  <a:lnTo>
                    <a:pt x="185" y="97982"/>
                  </a:lnTo>
                  <a:lnTo>
                    <a:pt x="0" y="103158"/>
                  </a:lnTo>
                  <a:lnTo>
                    <a:pt x="0" y="103528"/>
                  </a:lnTo>
                  <a:lnTo>
                    <a:pt x="370" y="103990"/>
                  </a:lnTo>
                  <a:lnTo>
                    <a:pt x="1017" y="103990"/>
                  </a:lnTo>
                  <a:lnTo>
                    <a:pt x="1387" y="103528"/>
                  </a:lnTo>
                  <a:lnTo>
                    <a:pt x="1479" y="103251"/>
                  </a:lnTo>
                  <a:lnTo>
                    <a:pt x="1664" y="98074"/>
                  </a:lnTo>
                  <a:lnTo>
                    <a:pt x="2496" y="88091"/>
                  </a:lnTo>
                  <a:lnTo>
                    <a:pt x="3790" y="78663"/>
                  </a:lnTo>
                  <a:lnTo>
                    <a:pt x="5454" y="69789"/>
                  </a:lnTo>
                  <a:lnTo>
                    <a:pt x="7580" y="61285"/>
                  </a:lnTo>
                  <a:lnTo>
                    <a:pt x="10076" y="53428"/>
                  </a:lnTo>
                  <a:lnTo>
                    <a:pt x="12849" y="46033"/>
                  </a:lnTo>
                  <a:lnTo>
                    <a:pt x="15899" y="39193"/>
                  </a:lnTo>
                  <a:lnTo>
                    <a:pt x="19134" y="32815"/>
                  </a:lnTo>
                  <a:lnTo>
                    <a:pt x="22739" y="26899"/>
                  </a:lnTo>
                  <a:lnTo>
                    <a:pt x="26344" y="21630"/>
                  </a:lnTo>
                  <a:lnTo>
                    <a:pt x="30134" y="16731"/>
                  </a:lnTo>
                  <a:lnTo>
                    <a:pt x="34016" y="12479"/>
                  </a:lnTo>
                  <a:lnTo>
                    <a:pt x="37898" y="8597"/>
                  </a:lnTo>
                  <a:lnTo>
                    <a:pt x="41873" y="5270"/>
                  </a:lnTo>
                  <a:lnTo>
                    <a:pt x="45755" y="2496"/>
                  </a:lnTo>
                  <a:lnTo>
                    <a:pt x="47604" y="1387"/>
                  </a:lnTo>
                  <a:lnTo>
                    <a:pt x="47881" y="1110"/>
                  </a:lnTo>
                  <a:lnTo>
                    <a:pt x="47974" y="555"/>
                  </a:lnTo>
                  <a:lnTo>
                    <a:pt x="47881" y="278"/>
                  </a:lnTo>
                  <a:lnTo>
                    <a:pt x="47697" y="93"/>
                  </a:lnTo>
                  <a:lnTo>
                    <a:pt x="47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5"/>
            <p:cNvSpPr/>
            <p:nvPr/>
          </p:nvSpPr>
          <p:spPr>
            <a:xfrm>
              <a:off x="8553050" y="4545575"/>
              <a:ext cx="1714700" cy="1918050"/>
            </a:xfrm>
            <a:custGeom>
              <a:rect b="b" l="l" r="r" t="t"/>
              <a:pathLst>
                <a:path extrusionOk="0" h="76722" w="68588">
                  <a:moveTo>
                    <a:pt x="55739" y="1"/>
                  </a:moveTo>
                  <a:lnTo>
                    <a:pt x="52966" y="370"/>
                  </a:lnTo>
                  <a:lnTo>
                    <a:pt x="48437" y="1572"/>
                  </a:lnTo>
                  <a:lnTo>
                    <a:pt x="42059" y="4715"/>
                  </a:lnTo>
                  <a:lnTo>
                    <a:pt x="35311" y="9059"/>
                  </a:lnTo>
                  <a:lnTo>
                    <a:pt x="28656" y="14698"/>
                  </a:lnTo>
                  <a:lnTo>
                    <a:pt x="22370" y="21168"/>
                  </a:lnTo>
                  <a:lnTo>
                    <a:pt x="16824" y="28378"/>
                  </a:lnTo>
                  <a:lnTo>
                    <a:pt x="14421" y="32261"/>
                  </a:lnTo>
                  <a:lnTo>
                    <a:pt x="12017" y="36513"/>
                  </a:lnTo>
                  <a:lnTo>
                    <a:pt x="7950" y="44647"/>
                  </a:lnTo>
                  <a:lnTo>
                    <a:pt x="4992" y="52042"/>
                  </a:lnTo>
                  <a:lnTo>
                    <a:pt x="2866" y="58604"/>
                  </a:lnTo>
                  <a:lnTo>
                    <a:pt x="833" y="66646"/>
                  </a:lnTo>
                  <a:lnTo>
                    <a:pt x="1" y="72747"/>
                  </a:lnTo>
                  <a:lnTo>
                    <a:pt x="1" y="73302"/>
                  </a:lnTo>
                  <a:lnTo>
                    <a:pt x="6564" y="76722"/>
                  </a:lnTo>
                  <a:lnTo>
                    <a:pt x="7950" y="73487"/>
                  </a:lnTo>
                  <a:lnTo>
                    <a:pt x="11000" y="67478"/>
                  </a:lnTo>
                  <a:lnTo>
                    <a:pt x="14513" y="61932"/>
                  </a:lnTo>
                  <a:lnTo>
                    <a:pt x="18303" y="56848"/>
                  </a:lnTo>
                  <a:lnTo>
                    <a:pt x="22370" y="52134"/>
                  </a:lnTo>
                  <a:lnTo>
                    <a:pt x="26622" y="47790"/>
                  </a:lnTo>
                  <a:lnTo>
                    <a:pt x="33185" y="42059"/>
                  </a:lnTo>
                  <a:lnTo>
                    <a:pt x="41781" y="35588"/>
                  </a:lnTo>
                  <a:lnTo>
                    <a:pt x="49916" y="30504"/>
                  </a:lnTo>
                  <a:lnTo>
                    <a:pt x="56848" y="26345"/>
                  </a:lnTo>
                  <a:lnTo>
                    <a:pt x="62025" y="23109"/>
                  </a:lnTo>
                  <a:lnTo>
                    <a:pt x="63688" y="21908"/>
                  </a:lnTo>
                  <a:lnTo>
                    <a:pt x="65075" y="20614"/>
                  </a:lnTo>
                  <a:lnTo>
                    <a:pt x="67016" y="17933"/>
                  </a:lnTo>
                  <a:lnTo>
                    <a:pt x="68218" y="15068"/>
                  </a:lnTo>
                  <a:lnTo>
                    <a:pt x="68587" y="12202"/>
                  </a:lnTo>
                  <a:lnTo>
                    <a:pt x="68218" y="9337"/>
                  </a:lnTo>
                  <a:lnTo>
                    <a:pt x="67108" y="6656"/>
                  </a:lnTo>
                  <a:lnTo>
                    <a:pt x="65352" y="4160"/>
                  </a:lnTo>
                  <a:lnTo>
                    <a:pt x="62949" y="2034"/>
                  </a:lnTo>
                  <a:lnTo>
                    <a:pt x="61470" y="1202"/>
                  </a:lnTo>
                  <a:lnTo>
                    <a:pt x="60546" y="648"/>
                  </a:lnTo>
                  <a:lnTo>
                    <a:pt x="58235" y="93"/>
                  </a:lnTo>
                  <a:lnTo>
                    <a:pt x="557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5"/>
            <p:cNvSpPr/>
            <p:nvPr/>
          </p:nvSpPr>
          <p:spPr>
            <a:xfrm>
              <a:off x="8636250" y="4707350"/>
              <a:ext cx="1411975" cy="1615325"/>
            </a:xfrm>
            <a:custGeom>
              <a:rect b="b" l="l" r="r" t="t"/>
              <a:pathLst>
                <a:path extrusionOk="0" h="64613" w="56479">
                  <a:moveTo>
                    <a:pt x="55461" y="0"/>
                  </a:moveTo>
                  <a:lnTo>
                    <a:pt x="55184" y="185"/>
                  </a:lnTo>
                  <a:lnTo>
                    <a:pt x="53982" y="832"/>
                  </a:lnTo>
                  <a:lnTo>
                    <a:pt x="52873" y="1387"/>
                  </a:lnTo>
                  <a:lnTo>
                    <a:pt x="49823" y="3143"/>
                  </a:lnTo>
                  <a:lnTo>
                    <a:pt x="46865" y="4992"/>
                  </a:lnTo>
                  <a:lnTo>
                    <a:pt x="42613" y="7950"/>
                  </a:lnTo>
                  <a:lnTo>
                    <a:pt x="38453" y="11000"/>
                  </a:lnTo>
                  <a:lnTo>
                    <a:pt x="33369" y="14975"/>
                  </a:lnTo>
                  <a:lnTo>
                    <a:pt x="28563" y="19227"/>
                  </a:lnTo>
                  <a:lnTo>
                    <a:pt x="25882" y="21722"/>
                  </a:lnTo>
                  <a:lnTo>
                    <a:pt x="20798" y="26991"/>
                  </a:lnTo>
                  <a:lnTo>
                    <a:pt x="18487" y="29764"/>
                  </a:lnTo>
                  <a:lnTo>
                    <a:pt x="15899" y="32722"/>
                  </a:lnTo>
                  <a:lnTo>
                    <a:pt x="11277" y="39100"/>
                  </a:lnTo>
                  <a:lnTo>
                    <a:pt x="9151" y="42520"/>
                  </a:lnTo>
                  <a:lnTo>
                    <a:pt x="7118" y="46125"/>
                  </a:lnTo>
                  <a:lnTo>
                    <a:pt x="3420" y="53612"/>
                  </a:lnTo>
                  <a:lnTo>
                    <a:pt x="1849" y="57495"/>
                  </a:lnTo>
                  <a:lnTo>
                    <a:pt x="1387" y="59066"/>
                  </a:lnTo>
                  <a:lnTo>
                    <a:pt x="832" y="60545"/>
                  </a:lnTo>
                  <a:lnTo>
                    <a:pt x="185" y="62116"/>
                  </a:lnTo>
                  <a:lnTo>
                    <a:pt x="0" y="63780"/>
                  </a:lnTo>
                  <a:lnTo>
                    <a:pt x="185" y="64242"/>
                  </a:lnTo>
                  <a:lnTo>
                    <a:pt x="555" y="64612"/>
                  </a:lnTo>
                  <a:lnTo>
                    <a:pt x="647" y="64612"/>
                  </a:lnTo>
                  <a:lnTo>
                    <a:pt x="1017" y="64520"/>
                  </a:lnTo>
                  <a:lnTo>
                    <a:pt x="1664" y="63780"/>
                  </a:lnTo>
                  <a:lnTo>
                    <a:pt x="2219" y="62024"/>
                  </a:lnTo>
                  <a:lnTo>
                    <a:pt x="2404" y="61192"/>
                  </a:lnTo>
                  <a:lnTo>
                    <a:pt x="3051" y="59159"/>
                  </a:lnTo>
                  <a:lnTo>
                    <a:pt x="3790" y="57125"/>
                  </a:lnTo>
                  <a:lnTo>
                    <a:pt x="5454" y="53243"/>
                  </a:lnTo>
                  <a:lnTo>
                    <a:pt x="7210" y="49453"/>
                  </a:lnTo>
                  <a:lnTo>
                    <a:pt x="9059" y="45940"/>
                  </a:lnTo>
                  <a:lnTo>
                    <a:pt x="13311" y="39100"/>
                  </a:lnTo>
                  <a:lnTo>
                    <a:pt x="15714" y="35865"/>
                  </a:lnTo>
                  <a:lnTo>
                    <a:pt x="17933" y="32907"/>
                  </a:lnTo>
                  <a:lnTo>
                    <a:pt x="22924" y="27176"/>
                  </a:lnTo>
                  <a:lnTo>
                    <a:pt x="25512" y="24403"/>
                  </a:lnTo>
                  <a:lnTo>
                    <a:pt x="27916" y="22092"/>
                  </a:lnTo>
                  <a:lnTo>
                    <a:pt x="32907" y="17470"/>
                  </a:lnTo>
                  <a:lnTo>
                    <a:pt x="35588" y="15344"/>
                  </a:lnTo>
                  <a:lnTo>
                    <a:pt x="40025" y="11832"/>
                  </a:lnTo>
                  <a:lnTo>
                    <a:pt x="44739" y="8597"/>
                  </a:lnTo>
                  <a:lnTo>
                    <a:pt x="48159" y="6193"/>
                  </a:lnTo>
                  <a:lnTo>
                    <a:pt x="51764" y="4067"/>
                  </a:lnTo>
                  <a:lnTo>
                    <a:pt x="53613" y="2958"/>
                  </a:lnTo>
                  <a:lnTo>
                    <a:pt x="55554" y="1941"/>
                  </a:lnTo>
                  <a:lnTo>
                    <a:pt x="55924" y="1756"/>
                  </a:lnTo>
                  <a:lnTo>
                    <a:pt x="56201" y="1572"/>
                  </a:lnTo>
                  <a:lnTo>
                    <a:pt x="56478" y="925"/>
                  </a:lnTo>
                  <a:lnTo>
                    <a:pt x="56293" y="555"/>
                  </a:lnTo>
                  <a:lnTo>
                    <a:pt x="56201" y="277"/>
                  </a:lnTo>
                  <a:lnTo>
                    <a:pt x="554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5"/>
            <p:cNvSpPr/>
            <p:nvPr/>
          </p:nvSpPr>
          <p:spPr>
            <a:xfrm>
              <a:off x="-2395875" y="3722900"/>
              <a:ext cx="1619950" cy="1968900"/>
            </a:xfrm>
            <a:custGeom>
              <a:rect b="b" l="l" r="r" t="t"/>
              <a:pathLst>
                <a:path extrusionOk="0" h="78756" w="64798">
                  <a:moveTo>
                    <a:pt x="16547" y="1"/>
                  </a:moveTo>
                  <a:lnTo>
                    <a:pt x="11463" y="278"/>
                  </a:lnTo>
                  <a:lnTo>
                    <a:pt x="6934" y="1480"/>
                  </a:lnTo>
                  <a:lnTo>
                    <a:pt x="4161" y="3051"/>
                  </a:lnTo>
                  <a:lnTo>
                    <a:pt x="2682" y="4438"/>
                  </a:lnTo>
                  <a:lnTo>
                    <a:pt x="1388" y="5824"/>
                  </a:lnTo>
                  <a:lnTo>
                    <a:pt x="556" y="7488"/>
                  </a:lnTo>
                  <a:lnTo>
                    <a:pt x="93" y="9152"/>
                  </a:lnTo>
                  <a:lnTo>
                    <a:pt x="1" y="11001"/>
                  </a:lnTo>
                  <a:lnTo>
                    <a:pt x="463" y="13034"/>
                  </a:lnTo>
                  <a:lnTo>
                    <a:pt x="1295" y="14975"/>
                  </a:lnTo>
                  <a:lnTo>
                    <a:pt x="2774" y="17009"/>
                  </a:lnTo>
                  <a:lnTo>
                    <a:pt x="4808" y="19135"/>
                  </a:lnTo>
                  <a:lnTo>
                    <a:pt x="6009" y="20059"/>
                  </a:lnTo>
                  <a:lnTo>
                    <a:pt x="11740" y="24219"/>
                  </a:lnTo>
                  <a:lnTo>
                    <a:pt x="21816" y="31336"/>
                  </a:lnTo>
                  <a:lnTo>
                    <a:pt x="28841" y="37067"/>
                  </a:lnTo>
                  <a:lnTo>
                    <a:pt x="35866" y="43723"/>
                  </a:lnTo>
                  <a:lnTo>
                    <a:pt x="40765" y="49638"/>
                  </a:lnTo>
                  <a:lnTo>
                    <a:pt x="43815" y="53983"/>
                  </a:lnTo>
                  <a:lnTo>
                    <a:pt x="46681" y="58697"/>
                  </a:lnTo>
                  <a:lnTo>
                    <a:pt x="49269" y="63781"/>
                  </a:lnTo>
                  <a:lnTo>
                    <a:pt x="51580" y="69420"/>
                  </a:lnTo>
                  <a:lnTo>
                    <a:pt x="53521" y="75520"/>
                  </a:lnTo>
                  <a:lnTo>
                    <a:pt x="54260" y="78755"/>
                  </a:lnTo>
                  <a:lnTo>
                    <a:pt x="64798" y="76260"/>
                  </a:lnTo>
                  <a:lnTo>
                    <a:pt x="64798" y="75428"/>
                  </a:lnTo>
                  <a:lnTo>
                    <a:pt x="64521" y="68218"/>
                  </a:lnTo>
                  <a:lnTo>
                    <a:pt x="63411" y="59437"/>
                  </a:lnTo>
                  <a:lnTo>
                    <a:pt x="62117" y="52689"/>
                  </a:lnTo>
                  <a:lnTo>
                    <a:pt x="60269" y="45571"/>
                  </a:lnTo>
                  <a:lnTo>
                    <a:pt x="57680" y="38269"/>
                  </a:lnTo>
                  <a:lnTo>
                    <a:pt x="56109" y="34756"/>
                  </a:lnTo>
                  <a:lnTo>
                    <a:pt x="54445" y="31336"/>
                  </a:lnTo>
                  <a:lnTo>
                    <a:pt x="50655" y="24866"/>
                  </a:lnTo>
                  <a:lnTo>
                    <a:pt x="46496" y="19135"/>
                  </a:lnTo>
                  <a:lnTo>
                    <a:pt x="41966" y="13959"/>
                  </a:lnTo>
                  <a:lnTo>
                    <a:pt x="37160" y="9522"/>
                  </a:lnTo>
                  <a:lnTo>
                    <a:pt x="32168" y="5824"/>
                  </a:lnTo>
                  <a:lnTo>
                    <a:pt x="27084" y="3051"/>
                  </a:lnTo>
                  <a:lnTo>
                    <a:pt x="21816" y="1110"/>
                  </a:lnTo>
                  <a:lnTo>
                    <a:pt x="19135" y="463"/>
                  </a:lnTo>
                  <a:lnTo>
                    <a:pt x="165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5"/>
            <p:cNvSpPr/>
            <p:nvPr/>
          </p:nvSpPr>
          <p:spPr>
            <a:xfrm>
              <a:off x="-2395875" y="3722900"/>
              <a:ext cx="1619950" cy="1968900"/>
            </a:xfrm>
            <a:custGeom>
              <a:rect b="b" l="l" r="r" t="t"/>
              <a:pathLst>
                <a:path extrusionOk="0" h="78756" w="64798">
                  <a:moveTo>
                    <a:pt x="16547" y="1"/>
                  </a:moveTo>
                  <a:lnTo>
                    <a:pt x="11463" y="278"/>
                  </a:lnTo>
                  <a:lnTo>
                    <a:pt x="6934" y="1480"/>
                  </a:lnTo>
                  <a:lnTo>
                    <a:pt x="4161" y="3051"/>
                  </a:lnTo>
                  <a:lnTo>
                    <a:pt x="2682" y="4438"/>
                  </a:lnTo>
                  <a:lnTo>
                    <a:pt x="1388" y="5824"/>
                  </a:lnTo>
                  <a:lnTo>
                    <a:pt x="556" y="7488"/>
                  </a:lnTo>
                  <a:lnTo>
                    <a:pt x="93" y="9152"/>
                  </a:lnTo>
                  <a:lnTo>
                    <a:pt x="1" y="11001"/>
                  </a:lnTo>
                  <a:lnTo>
                    <a:pt x="463" y="13034"/>
                  </a:lnTo>
                  <a:lnTo>
                    <a:pt x="1295" y="14975"/>
                  </a:lnTo>
                  <a:lnTo>
                    <a:pt x="2774" y="17009"/>
                  </a:lnTo>
                  <a:lnTo>
                    <a:pt x="4808" y="19135"/>
                  </a:lnTo>
                  <a:lnTo>
                    <a:pt x="6009" y="20059"/>
                  </a:lnTo>
                  <a:lnTo>
                    <a:pt x="11740" y="24219"/>
                  </a:lnTo>
                  <a:lnTo>
                    <a:pt x="21816" y="31336"/>
                  </a:lnTo>
                  <a:lnTo>
                    <a:pt x="28841" y="37067"/>
                  </a:lnTo>
                  <a:lnTo>
                    <a:pt x="35866" y="43723"/>
                  </a:lnTo>
                  <a:lnTo>
                    <a:pt x="40765" y="49638"/>
                  </a:lnTo>
                  <a:lnTo>
                    <a:pt x="43815" y="53983"/>
                  </a:lnTo>
                  <a:lnTo>
                    <a:pt x="46681" y="58697"/>
                  </a:lnTo>
                  <a:lnTo>
                    <a:pt x="49269" y="63781"/>
                  </a:lnTo>
                  <a:lnTo>
                    <a:pt x="51580" y="69420"/>
                  </a:lnTo>
                  <a:lnTo>
                    <a:pt x="53521" y="75520"/>
                  </a:lnTo>
                  <a:lnTo>
                    <a:pt x="54260" y="78755"/>
                  </a:lnTo>
                  <a:lnTo>
                    <a:pt x="64798" y="76260"/>
                  </a:lnTo>
                  <a:lnTo>
                    <a:pt x="64798" y="75428"/>
                  </a:lnTo>
                  <a:lnTo>
                    <a:pt x="64521" y="68218"/>
                  </a:lnTo>
                  <a:lnTo>
                    <a:pt x="63411" y="59437"/>
                  </a:lnTo>
                  <a:lnTo>
                    <a:pt x="62117" y="52689"/>
                  </a:lnTo>
                  <a:lnTo>
                    <a:pt x="60269" y="45571"/>
                  </a:lnTo>
                  <a:lnTo>
                    <a:pt x="57680" y="38269"/>
                  </a:lnTo>
                  <a:lnTo>
                    <a:pt x="56109" y="34756"/>
                  </a:lnTo>
                  <a:lnTo>
                    <a:pt x="54445" y="31336"/>
                  </a:lnTo>
                  <a:lnTo>
                    <a:pt x="50655" y="24866"/>
                  </a:lnTo>
                  <a:lnTo>
                    <a:pt x="46496" y="19135"/>
                  </a:lnTo>
                  <a:lnTo>
                    <a:pt x="41966" y="13959"/>
                  </a:lnTo>
                  <a:lnTo>
                    <a:pt x="37160" y="9522"/>
                  </a:lnTo>
                  <a:lnTo>
                    <a:pt x="32168" y="5824"/>
                  </a:lnTo>
                  <a:lnTo>
                    <a:pt x="27084" y="3051"/>
                  </a:lnTo>
                  <a:lnTo>
                    <a:pt x="21816" y="1110"/>
                  </a:lnTo>
                  <a:lnTo>
                    <a:pt x="19135" y="463"/>
                  </a:lnTo>
                  <a:lnTo>
                    <a:pt x="165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5"/>
            <p:cNvSpPr/>
            <p:nvPr/>
          </p:nvSpPr>
          <p:spPr>
            <a:xfrm>
              <a:off x="-2118550" y="3889300"/>
              <a:ext cx="1210925" cy="1640725"/>
            </a:xfrm>
            <a:custGeom>
              <a:rect b="b" l="l" r="r" t="t"/>
              <a:pathLst>
                <a:path extrusionOk="0" h="65629" w="48437">
                  <a:moveTo>
                    <a:pt x="462" y="0"/>
                  </a:moveTo>
                  <a:lnTo>
                    <a:pt x="185" y="278"/>
                  </a:lnTo>
                  <a:lnTo>
                    <a:pt x="93" y="555"/>
                  </a:lnTo>
                  <a:lnTo>
                    <a:pt x="0" y="740"/>
                  </a:lnTo>
                  <a:lnTo>
                    <a:pt x="185" y="1109"/>
                  </a:lnTo>
                  <a:lnTo>
                    <a:pt x="462" y="1202"/>
                  </a:lnTo>
                  <a:lnTo>
                    <a:pt x="3328" y="2126"/>
                  </a:lnTo>
                  <a:lnTo>
                    <a:pt x="10076" y="5454"/>
                  </a:lnTo>
                  <a:lnTo>
                    <a:pt x="17378" y="10445"/>
                  </a:lnTo>
                  <a:lnTo>
                    <a:pt x="23016" y="15344"/>
                  </a:lnTo>
                  <a:lnTo>
                    <a:pt x="26806" y="19042"/>
                  </a:lnTo>
                  <a:lnTo>
                    <a:pt x="30411" y="23109"/>
                  </a:lnTo>
                  <a:lnTo>
                    <a:pt x="33739" y="27638"/>
                  </a:lnTo>
                  <a:lnTo>
                    <a:pt x="36974" y="32445"/>
                  </a:lnTo>
                  <a:lnTo>
                    <a:pt x="39840" y="37621"/>
                  </a:lnTo>
                  <a:lnTo>
                    <a:pt x="42335" y="43167"/>
                  </a:lnTo>
                  <a:lnTo>
                    <a:pt x="44369" y="49083"/>
                  </a:lnTo>
                  <a:lnTo>
                    <a:pt x="45940" y="55184"/>
                  </a:lnTo>
                  <a:lnTo>
                    <a:pt x="47050" y="61747"/>
                  </a:lnTo>
                  <a:lnTo>
                    <a:pt x="47327" y="65074"/>
                  </a:lnTo>
                  <a:lnTo>
                    <a:pt x="47419" y="65444"/>
                  </a:lnTo>
                  <a:lnTo>
                    <a:pt x="47881" y="65629"/>
                  </a:lnTo>
                  <a:lnTo>
                    <a:pt x="48344" y="65444"/>
                  </a:lnTo>
                  <a:lnTo>
                    <a:pt x="48436" y="64982"/>
                  </a:lnTo>
                  <a:lnTo>
                    <a:pt x="48159" y="61562"/>
                  </a:lnTo>
                  <a:lnTo>
                    <a:pt x="47142" y="54999"/>
                  </a:lnTo>
                  <a:lnTo>
                    <a:pt x="45478" y="48713"/>
                  </a:lnTo>
                  <a:lnTo>
                    <a:pt x="43445" y="42705"/>
                  </a:lnTo>
                  <a:lnTo>
                    <a:pt x="40856" y="37159"/>
                  </a:lnTo>
                  <a:lnTo>
                    <a:pt x="37898" y="31890"/>
                  </a:lnTo>
                  <a:lnTo>
                    <a:pt x="34663" y="26899"/>
                  </a:lnTo>
                  <a:lnTo>
                    <a:pt x="31243" y="22369"/>
                  </a:lnTo>
                  <a:lnTo>
                    <a:pt x="27546" y="18210"/>
                  </a:lnTo>
                  <a:lnTo>
                    <a:pt x="23756" y="14420"/>
                  </a:lnTo>
                  <a:lnTo>
                    <a:pt x="18025" y="9429"/>
                  </a:lnTo>
                  <a:lnTo>
                    <a:pt x="10538" y="4345"/>
                  </a:lnTo>
                  <a:lnTo>
                    <a:pt x="3698" y="1017"/>
                  </a:lnTo>
                  <a:lnTo>
                    <a:pt x="740" y="93"/>
                  </a:lnTo>
                  <a:lnTo>
                    <a:pt x="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5"/>
            <p:cNvSpPr/>
            <p:nvPr/>
          </p:nvSpPr>
          <p:spPr>
            <a:xfrm>
              <a:off x="-2386625" y="4654200"/>
              <a:ext cx="1807125" cy="2017400"/>
            </a:xfrm>
            <a:custGeom>
              <a:rect b="b" l="l" r="r" t="t"/>
              <a:pathLst>
                <a:path extrusionOk="0" h="80696" w="72285">
                  <a:moveTo>
                    <a:pt x="10076" y="0"/>
                  </a:moveTo>
                  <a:lnTo>
                    <a:pt x="8320" y="462"/>
                  </a:lnTo>
                  <a:lnTo>
                    <a:pt x="7211" y="832"/>
                  </a:lnTo>
                  <a:lnTo>
                    <a:pt x="5085" y="1849"/>
                  </a:lnTo>
                  <a:lnTo>
                    <a:pt x="3421" y="3328"/>
                  </a:lnTo>
                  <a:lnTo>
                    <a:pt x="2034" y="5084"/>
                  </a:lnTo>
                  <a:lnTo>
                    <a:pt x="925" y="7025"/>
                  </a:lnTo>
                  <a:lnTo>
                    <a:pt x="278" y="9059"/>
                  </a:lnTo>
                  <a:lnTo>
                    <a:pt x="1" y="11370"/>
                  </a:lnTo>
                  <a:lnTo>
                    <a:pt x="186" y="13681"/>
                  </a:lnTo>
                  <a:lnTo>
                    <a:pt x="463" y="14790"/>
                  </a:lnTo>
                  <a:lnTo>
                    <a:pt x="648" y="15437"/>
                  </a:lnTo>
                  <a:lnTo>
                    <a:pt x="925" y="15991"/>
                  </a:lnTo>
                  <a:lnTo>
                    <a:pt x="1757" y="17840"/>
                  </a:lnTo>
                  <a:lnTo>
                    <a:pt x="4253" y="21260"/>
                  </a:lnTo>
                  <a:lnTo>
                    <a:pt x="5362" y="23016"/>
                  </a:lnTo>
                  <a:lnTo>
                    <a:pt x="5917" y="23941"/>
                  </a:lnTo>
                  <a:lnTo>
                    <a:pt x="6656" y="25882"/>
                  </a:lnTo>
                  <a:lnTo>
                    <a:pt x="7026" y="27823"/>
                  </a:lnTo>
                  <a:lnTo>
                    <a:pt x="6841" y="29857"/>
                  </a:lnTo>
                  <a:lnTo>
                    <a:pt x="6471" y="30781"/>
                  </a:lnTo>
                  <a:lnTo>
                    <a:pt x="5824" y="32168"/>
                  </a:lnTo>
                  <a:lnTo>
                    <a:pt x="4160" y="34848"/>
                  </a:lnTo>
                  <a:lnTo>
                    <a:pt x="3606" y="36235"/>
                  </a:lnTo>
                  <a:lnTo>
                    <a:pt x="3051" y="38176"/>
                  </a:lnTo>
                  <a:lnTo>
                    <a:pt x="2866" y="41781"/>
                  </a:lnTo>
                  <a:lnTo>
                    <a:pt x="3513" y="44277"/>
                  </a:lnTo>
                  <a:lnTo>
                    <a:pt x="4345" y="45663"/>
                  </a:lnTo>
                  <a:lnTo>
                    <a:pt x="5547" y="47050"/>
                  </a:lnTo>
                  <a:lnTo>
                    <a:pt x="7118" y="48251"/>
                  </a:lnTo>
                  <a:lnTo>
                    <a:pt x="8043" y="48713"/>
                  </a:lnTo>
                  <a:lnTo>
                    <a:pt x="9059" y="49268"/>
                  </a:lnTo>
                  <a:lnTo>
                    <a:pt x="11370" y="49823"/>
                  </a:lnTo>
                  <a:lnTo>
                    <a:pt x="14975" y="50562"/>
                  </a:lnTo>
                  <a:lnTo>
                    <a:pt x="18488" y="51209"/>
                  </a:lnTo>
                  <a:lnTo>
                    <a:pt x="20614" y="52041"/>
                  </a:lnTo>
                  <a:lnTo>
                    <a:pt x="22555" y="53150"/>
                  </a:lnTo>
                  <a:lnTo>
                    <a:pt x="24034" y="54999"/>
                  </a:lnTo>
                  <a:lnTo>
                    <a:pt x="24588" y="56201"/>
                  </a:lnTo>
                  <a:lnTo>
                    <a:pt x="25235" y="58142"/>
                  </a:lnTo>
                  <a:lnTo>
                    <a:pt x="25883" y="62301"/>
                  </a:lnTo>
                  <a:lnTo>
                    <a:pt x="26160" y="64335"/>
                  </a:lnTo>
                  <a:lnTo>
                    <a:pt x="26714" y="66368"/>
                  </a:lnTo>
                  <a:lnTo>
                    <a:pt x="28286" y="70158"/>
                  </a:lnTo>
                  <a:lnTo>
                    <a:pt x="30597" y="73671"/>
                  </a:lnTo>
                  <a:lnTo>
                    <a:pt x="33370" y="76629"/>
                  </a:lnTo>
                  <a:lnTo>
                    <a:pt x="35034" y="77830"/>
                  </a:lnTo>
                  <a:lnTo>
                    <a:pt x="36235" y="78662"/>
                  </a:lnTo>
                  <a:lnTo>
                    <a:pt x="38823" y="79772"/>
                  </a:lnTo>
                  <a:lnTo>
                    <a:pt x="41412" y="80419"/>
                  </a:lnTo>
                  <a:lnTo>
                    <a:pt x="44185" y="80696"/>
                  </a:lnTo>
                  <a:lnTo>
                    <a:pt x="48344" y="80603"/>
                  </a:lnTo>
                  <a:lnTo>
                    <a:pt x="53613" y="79217"/>
                  </a:lnTo>
                  <a:lnTo>
                    <a:pt x="56201" y="78108"/>
                  </a:lnTo>
                  <a:lnTo>
                    <a:pt x="57588" y="77368"/>
                  </a:lnTo>
                  <a:lnTo>
                    <a:pt x="60361" y="75612"/>
                  </a:lnTo>
                  <a:lnTo>
                    <a:pt x="62949" y="73671"/>
                  </a:lnTo>
                  <a:lnTo>
                    <a:pt x="65260" y="71360"/>
                  </a:lnTo>
                  <a:lnTo>
                    <a:pt x="66277" y="70066"/>
                  </a:lnTo>
                  <a:lnTo>
                    <a:pt x="67386" y="68679"/>
                  </a:lnTo>
                  <a:lnTo>
                    <a:pt x="69142" y="65721"/>
                  </a:lnTo>
                  <a:lnTo>
                    <a:pt x="70529" y="62579"/>
                  </a:lnTo>
                  <a:lnTo>
                    <a:pt x="71545" y="59251"/>
                  </a:lnTo>
                  <a:lnTo>
                    <a:pt x="72192" y="55923"/>
                  </a:lnTo>
                  <a:lnTo>
                    <a:pt x="72285" y="52596"/>
                  </a:lnTo>
                  <a:lnTo>
                    <a:pt x="72100" y="49083"/>
                  </a:lnTo>
                  <a:lnTo>
                    <a:pt x="71360" y="45663"/>
                  </a:lnTo>
                  <a:lnTo>
                    <a:pt x="70898" y="43999"/>
                  </a:lnTo>
                  <a:lnTo>
                    <a:pt x="70251" y="42058"/>
                  </a:lnTo>
                  <a:lnTo>
                    <a:pt x="68218" y="38453"/>
                  </a:lnTo>
                  <a:lnTo>
                    <a:pt x="66924" y="36789"/>
                  </a:lnTo>
                  <a:lnTo>
                    <a:pt x="65814" y="35680"/>
                  </a:lnTo>
                  <a:lnTo>
                    <a:pt x="63134" y="33831"/>
                  </a:lnTo>
                  <a:lnTo>
                    <a:pt x="61840" y="32907"/>
                  </a:lnTo>
                  <a:lnTo>
                    <a:pt x="59067" y="30689"/>
                  </a:lnTo>
                  <a:lnTo>
                    <a:pt x="55277" y="26806"/>
                  </a:lnTo>
                  <a:lnTo>
                    <a:pt x="53336" y="23756"/>
                  </a:lnTo>
                  <a:lnTo>
                    <a:pt x="52781" y="22092"/>
                  </a:lnTo>
                  <a:lnTo>
                    <a:pt x="52226" y="19319"/>
                  </a:lnTo>
                  <a:lnTo>
                    <a:pt x="51487" y="15160"/>
                  </a:lnTo>
                  <a:lnTo>
                    <a:pt x="50563" y="12571"/>
                  </a:lnTo>
                  <a:lnTo>
                    <a:pt x="49916" y="11185"/>
                  </a:lnTo>
                  <a:lnTo>
                    <a:pt x="48899" y="9613"/>
                  </a:lnTo>
                  <a:lnTo>
                    <a:pt x="46126" y="7118"/>
                  </a:lnTo>
                  <a:lnTo>
                    <a:pt x="44369" y="6286"/>
                  </a:lnTo>
                  <a:lnTo>
                    <a:pt x="43168" y="6008"/>
                  </a:lnTo>
                  <a:lnTo>
                    <a:pt x="40857" y="5731"/>
                  </a:lnTo>
                  <a:lnTo>
                    <a:pt x="37160" y="6008"/>
                  </a:lnTo>
                  <a:lnTo>
                    <a:pt x="34756" y="6286"/>
                  </a:lnTo>
                  <a:lnTo>
                    <a:pt x="33000" y="6471"/>
                  </a:lnTo>
                  <a:lnTo>
                    <a:pt x="29857" y="6193"/>
                  </a:lnTo>
                  <a:lnTo>
                    <a:pt x="25605" y="4622"/>
                  </a:lnTo>
                  <a:lnTo>
                    <a:pt x="22555" y="3143"/>
                  </a:lnTo>
                  <a:lnTo>
                    <a:pt x="20891" y="2311"/>
                  </a:lnTo>
                  <a:lnTo>
                    <a:pt x="17378" y="925"/>
                  </a:lnTo>
                  <a:lnTo>
                    <a:pt x="13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5"/>
            <p:cNvSpPr/>
            <p:nvPr/>
          </p:nvSpPr>
          <p:spPr>
            <a:xfrm>
              <a:off x="-1956800" y="5497650"/>
              <a:ext cx="746450" cy="138700"/>
            </a:xfrm>
            <a:custGeom>
              <a:rect b="b" l="l" r="r" t="t"/>
              <a:pathLst>
                <a:path extrusionOk="0" h="5548" w="29858">
                  <a:moveTo>
                    <a:pt x="13311" y="1"/>
                  </a:moveTo>
                  <a:lnTo>
                    <a:pt x="9521" y="93"/>
                  </a:lnTo>
                  <a:lnTo>
                    <a:pt x="5824" y="648"/>
                  </a:lnTo>
                  <a:lnTo>
                    <a:pt x="2127" y="1665"/>
                  </a:lnTo>
                  <a:lnTo>
                    <a:pt x="370" y="2312"/>
                  </a:lnTo>
                  <a:lnTo>
                    <a:pt x="93" y="2497"/>
                  </a:lnTo>
                  <a:lnTo>
                    <a:pt x="1" y="2959"/>
                  </a:lnTo>
                  <a:lnTo>
                    <a:pt x="93" y="3144"/>
                  </a:lnTo>
                  <a:lnTo>
                    <a:pt x="278" y="3329"/>
                  </a:lnTo>
                  <a:lnTo>
                    <a:pt x="463" y="3513"/>
                  </a:lnTo>
                  <a:lnTo>
                    <a:pt x="648" y="3513"/>
                  </a:lnTo>
                  <a:lnTo>
                    <a:pt x="833" y="3421"/>
                  </a:lnTo>
                  <a:lnTo>
                    <a:pt x="2589" y="2774"/>
                  </a:lnTo>
                  <a:lnTo>
                    <a:pt x="6101" y="1942"/>
                  </a:lnTo>
                  <a:lnTo>
                    <a:pt x="9706" y="1387"/>
                  </a:lnTo>
                  <a:lnTo>
                    <a:pt x="13311" y="1203"/>
                  </a:lnTo>
                  <a:lnTo>
                    <a:pt x="16916" y="1480"/>
                  </a:lnTo>
                  <a:lnTo>
                    <a:pt x="20521" y="2127"/>
                  </a:lnTo>
                  <a:lnTo>
                    <a:pt x="23941" y="3144"/>
                  </a:lnTo>
                  <a:lnTo>
                    <a:pt x="27361" y="4623"/>
                  </a:lnTo>
                  <a:lnTo>
                    <a:pt x="28933" y="5547"/>
                  </a:lnTo>
                  <a:lnTo>
                    <a:pt x="29210" y="5547"/>
                  </a:lnTo>
                  <a:lnTo>
                    <a:pt x="29672" y="5455"/>
                  </a:lnTo>
                  <a:lnTo>
                    <a:pt x="29765" y="5270"/>
                  </a:lnTo>
                  <a:lnTo>
                    <a:pt x="29857" y="4992"/>
                  </a:lnTo>
                  <a:lnTo>
                    <a:pt x="29765" y="4530"/>
                  </a:lnTo>
                  <a:lnTo>
                    <a:pt x="29580" y="4438"/>
                  </a:lnTo>
                  <a:lnTo>
                    <a:pt x="27824" y="3513"/>
                  </a:lnTo>
                  <a:lnTo>
                    <a:pt x="24403" y="1942"/>
                  </a:lnTo>
                  <a:lnTo>
                    <a:pt x="20798" y="925"/>
                  </a:lnTo>
                  <a:lnTo>
                    <a:pt x="17009" y="278"/>
                  </a:lnTo>
                  <a:lnTo>
                    <a:pt x="133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5"/>
            <p:cNvSpPr/>
            <p:nvPr/>
          </p:nvSpPr>
          <p:spPr>
            <a:xfrm>
              <a:off x="-2081575" y="4839050"/>
              <a:ext cx="1160075" cy="1573750"/>
            </a:xfrm>
            <a:custGeom>
              <a:rect b="b" l="l" r="r" t="t"/>
              <a:pathLst>
                <a:path extrusionOk="0" h="62950" w="46403">
                  <a:moveTo>
                    <a:pt x="555" y="1"/>
                  </a:moveTo>
                  <a:lnTo>
                    <a:pt x="93" y="93"/>
                  </a:lnTo>
                  <a:lnTo>
                    <a:pt x="93" y="278"/>
                  </a:lnTo>
                  <a:lnTo>
                    <a:pt x="0" y="278"/>
                  </a:lnTo>
                  <a:lnTo>
                    <a:pt x="0" y="556"/>
                  </a:lnTo>
                  <a:lnTo>
                    <a:pt x="93" y="925"/>
                  </a:lnTo>
                  <a:lnTo>
                    <a:pt x="370" y="1018"/>
                  </a:lnTo>
                  <a:lnTo>
                    <a:pt x="3698" y="2589"/>
                  </a:lnTo>
                  <a:lnTo>
                    <a:pt x="10907" y="7211"/>
                  </a:lnTo>
                  <a:lnTo>
                    <a:pt x="18302" y="13312"/>
                  </a:lnTo>
                  <a:lnTo>
                    <a:pt x="25605" y="20614"/>
                  </a:lnTo>
                  <a:lnTo>
                    <a:pt x="32260" y="28933"/>
                  </a:lnTo>
                  <a:lnTo>
                    <a:pt x="36604" y="35773"/>
                  </a:lnTo>
                  <a:lnTo>
                    <a:pt x="39100" y="40395"/>
                  </a:lnTo>
                  <a:lnTo>
                    <a:pt x="41226" y="45202"/>
                  </a:lnTo>
                  <a:lnTo>
                    <a:pt x="42982" y="50008"/>
                  </a:lnTo>
                  <a:lnTo>
                    <a:pt x="44276" y="54907"/>
                  </a:lnTo>
                  <a:lnTo>
                    <a:pt x="45016" y="59899"/>
                  </a:lnTo>
                  <a:lnTo>
                    <a:pt x="45201" y="62302"/>
                  </a:lnTo>
                  <a:lnTo>
                    <a:pt x="45293" y="62487"/>
                  </a:lnTo>
                  <a:lnTo>
                    <a:pt x="45571" y="62857"/>
                  </a:lnTo>
                  <a:lnTo>
                    <a:pt x="45848" y="62857"/>
                  </a:lnTo>
                  <a:lnTo>
                    <a:pt x="45848" y="62949"/>
                  </a:lnTo>
                  <a:lnTo>
                    <a:pt x="46033" y="62857"/>
                  </a:lnTo>
                  <a:lnTo>
                    <a:pt x="46402" y="62487"/>
                  </a:lnTo>
                  <a:lnTo>
                    <a:pt x="46402" y="62302"/>
                  </a:lnTo>
                  <a:lnTo>
                    <a:pt x="46218" y="59806"/>
                  </a:lnTo>
                  <a:lnTo>
                    <a:pt x="45478" y="54815"/>
                  </a:lnTo>
                  <a:lnTo>
                    <a:pt x="44184" y="49823"/>
                  </a:lnTo>
                  <a:lnTo>
                    <a:pt x="42335" y="44924"/>
                  </a:lnTo>
                  <a:lnTo>
                    <a:pt x="40209" y="39933"/>
                  </a:lnTo>
                  <a:lnTo>
                    <a:pt x="37529" y="35219"/>
                  </a:lnTo>
                  <a:lnTo>
                    <a:pt x="33184" y="28378"/>
                  </a:lnTo>
                  <a:lnTo>
                    <a:pt x="26437" y="19874"/>
                  </a:lnTo>
                  <a:lnTo>
                    <a:pt x="19042" y="12480"/>
                  </a:lnTo>
                  <a:lnTo>
                    <a:pt x="11462" y="6287"/>
                  </a:lnTo>
                  <a:lnTo>
                    <a:pt x="4252" y="1665"/>
                  </a:lnTo>
                  <a:lnTo>
                    <a:pt x="8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5"/>
            <p:cNvSpPr/>
            <p:nvPr/>
          </p:nvSpPr>
          <p:spPr>
            <a:xfrm>
              <a:off x="-699675" y="-2934725"/>
              <a:ext cx="3491750" cy="9872075"/>
            </a:xfrm>
            <a:custGeom>
              <a:rect b="b" l="l" r="r" t="t"/>
              <a:pathLst>
                <a:path extrusionOk="0" h="394883" w="139670">
                  <a:moveTo>
                    <a:pt x="130981" y="28286"/>
                  </a:moveTo>
                  <a:lnTo>
                    <a:pt x="131905" y="28563"/>
                  </a:lnTo>
                  <a:lnTo>
                    <a:pt x="132644" y="29118"/>
                  </a:lnTo>
                  <a:lnTo>
                    <a:pt x="132922" y="29580"/>
                  </a:lnTo>
                  <a:lnTo>
                    <a:pt x="133199" y="30227"/>
                  </a:lnTo>
                  <a:lnTo>
                    <a:pt x="133291" y="30874"/>
                  </a:lnTo>
                  <a:lnTo>
                    <a:pt x="133291" y="288398"/>
                  </a:lnTo>
                  <a:lnTo>
                    <a:pt x="133199" y="289322"/>
                  </a:lnTo>
                  <a:lnTo>
                    <a:pt x="132644" y="290709"/>
                  </a:lnTo>
                  <a:lnTo>
                    <a:pt x="130981" y="292650"/>
                  </a:lnTo>
                  <a:lnTo>
                    <a:pt x="129502" y="293482"/>
                  </a:lnTo>
                  <a:lnTo>
                    <a:pt x="9706" y="362716"/>
                  </a:lnTo>
                  <a:lnTo>
                    <a:pt x="8966" y="363085"/>
                  </a:lnTo>
                  <a:lnTo>
                    <a:pt x="7580" y="363178"/>
                  </a:lnTo>
                  <a:lnTo>
                    <a:pt x="6563" y="362623"/>
                  </a:lnTo>
                  <a:lnTo>
                    <a:pt x="6008" y="361421"/>
                  </a:lnTo>
                  <a:lnTo>
                    <a:pt x="5916" y="360497"/>
                  </a:lnTo>
                  <a:lnTo>
                    <a:pt x="5916" y="104360"/>
                  </a:lnTo>
                  <a:lnTo>
                    <a:pt x="6008" y="103436"/>
                  </a:lnTo>
                  <a:lnTo>
                    <a:pt x="6471" y="101494"/>
                  </a:lnTo>
                  <a:lnTo>
                    <a:pt x="7580" y="99831"/>
                  </a:lnTo>
                  <a:lnTo>
                    <a:pt x="8966" y="98444"/>
                  </a:lnTo>
                  <a:lnTo>
                    <a:pt x="9798" y="97889"/>
                  </a:lnTo>
                  <a:lnTo>
                    <a:pt x="129502" y="28656"/>
                  </a:lnTo>
                  <a:lnTo>
                    <a:pt x="129964" y="28471"/>
                  </a:lnTo>
                  <a:lnTo>
                    <a:pt x="130981" y="28286"/>
                  </a:lnTo>
                  <a:close/>
                  <a:moveTo>
                    <a:pt x="137728" y="1"/>
                  </a:moveTo>
                  <a:lnTo>
                    <a:pt x="136157" y="186"/>
                  </a:lnTo>
                  <a:lnTo>
                    <a:pt x="135233" y="648"/>
                  </a:lnTo>
                  <a:lnTo>
                    <a:pt x="4437" y="76167"/>
                  </a:lnTo>
                  <a:lnTo>
                    <a:pt x="3513" y="76814"/>
                  </a:lnTo>
                  <a:lnTo>
                    <a:pt x="1941" y="78478"/>
                  </a:lnTo>
                  <a:lnTo>
                    <a:pt x="832" y="80419"/>
                  </a:lnTo>
                  <a:lnTo>
                    <a:pt x="93" y="82638"/>
                  </a:lnTo>
                  <a:lnTo>
                    <a:pt x="0" y="83839"/>
                  </a:lnTo>
                  <a:lnTo>
                    <a:pt x="0" y="391833"/>
                  </a:lnTo>
                  <a:lnTo>
                    <a:pt x="93" y="392849"/>
                  </a:lnTo>
                  <a:lnTo>
                    <a:pt x="740" y="394236"/>
                  </a:lnTo>
                  <a:lnTo>
                    <a:pt x="1941" y="394883"/>
                  </a:lnTo>
                  <a:lnTo>
                    <a:pt x="3605" y="394790"/>
                  </a:lnTo>
                  <a:lnTo>
                    <a:pt x="4530" y="394328"/>
                  </a:lnTo>
                  <a:lnTo>
                    <a:pt x="135233" y="318901"/>
                  </a:lnTo>
                  <a:lnTo>
                    <a:pt x="136249" y="318162"/>
                  </a:lnTo>
                  <a:lnTo>
                    <a:pt x="137728" y="316498"/>
                  </a:lnTo>
                  <a:lnTo>
                    <a:pt x="138930" y="314557"/>
                  </a:lnTo>
                  <a:lnTo>
                    <a:pt x="139577" y="312339"/>
                  </a:lnTo>
                  <a:lnTo>
                    <a:pt x="139669" y="311137"/>
                  </a:lnTo>
                  <a:lnTo>
                    <a:pt x="139669" y="3144"/>
                  </a:lnTo>
                  <a:lnTo>
                    <a:pt x="139577" y="2219"/>
                  </a:lnTo>
                  <a:lnTo>
                    <a:pt x="138930" y="740"/>
                  </a:lnTo>
                  <a:lnTo>
                    <a:pt x="1377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5"/>
            <p:cNvSpPr/>
            <p:nvPr/>
          </p:nvSpPr>
          <p:spPr>
            <a:xfrm>
              <a:off x="-551775" y="-2227600"/>
              <a:ext cx="3184400" cy="8372325"/>
            </a:xfrm>
            <a:custGeom>
              <a:rect b="b" l="l" r="r" t="t"/>
              <a:pathLst>
                <a:path extrusionOk="0" h="334893" w="127376">
                  <a:moveTo>
                    <a:pt x="125065" y="1"/>
                  </a:moveTo>
                  <a:lnTo>
                    <a:pt x="124048" y="186"/>
                  </a:lnTo>
                  <a:lnTo>
                    <a:pt x="123586" y="371"/>
                  </a:lnTo>
                  <a:lnTo>
                    <a:pt x="3790" y="69604"/>
                  </a:lnTo>
                  <a:lnTo>
                    <a:pt x="2958" y="70159"/>
                  </a:lnTo>
                  <a:lnTo>
                    <a:pt x="1571" y="71546"/>
                  </a:lnTo>
                  <a:lnTo>
                    <a:pt x="555" y="73209"/>
                  </a:lnTo>
                  <a:lnTo>
                    <a:pt x="92" y="75151"/>
                  </a:lnTo>
                  <a:lnTo>
                    <a:pt x="0" y="76075"/>
                  </a:lnTo>
                  <a:lnTo>
                    <a:pt x="0" y="332212"/>
                  </a:lnTo>
                  <a:lnTo>
                    <a:pt x="92" y="333136"/>
                  </a:lnTo>
                  <a:lnTo>
                    <a:pt x="647" y="334338"/>
                  </a:lnTo>
                  <a:lnTo>
                    <a:pt x="1664" y="334893"/>
                  </a:lnTo>
                  <a:lnTo>
                    <a:pt x="3050" y="334800"/>
                  </a:lnTo>
                  <a:lnTo>
                    <a:pt x="3790" y="334431"/>
                  </a:lnTo>
                  <a:lnTo>
                    <a:pt x="123586" y="265197"/>
                  </a:lnTo>
                  <a:lnTo>
                    <a:pt x="125065" y="264365"/>
                  </a:lnTo>
                  <a:lnTo>
                    <a:pt x="126728" y="262424"/>
                  </a:lnTo>
                  <a:lnTo>
                    <a:pt x="127283" y="261037"/>
                  </a:lnTo>
                  <a:lnTo>
                    <a:pt x="127375" y="260113"/>
                  </a:lnTo>
                  <a:lnTo>
                    <a:pt x="127375" y="2589"/>
                  </a:lnTo>
                  <a:lnTo>
                    <a:pt x="127283" y="1942"/>
                  </a:lnTo>
                  <a:lnTo>
                    <a:pt x="127006" y="1295"/>
                  </a:lnTo>
                  <a:lnTo>
                    <a:pt x="126728" y="833"/>
                  </a:lnTo>
                  <a:lnTo>
                    <a:pt x="125989" y="278"/>
                  </a:lnTo>
                  <a:lnTo>
                    <a:pt x="125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5"/>
            <p:cNvSpPr/>
            <p:nvPr/>
          </p:nvSpPr>
          <p:spPr>
            <a:xfrm>
              <a:off x="-551775" y="2590575"/>
              <a:ext cx="3147425" cy="3554150"/>
            </a:xfrm>
            <a:custGeom>
              <a:rect b="b" l="l" r="r" t="t"/>
              <a:pathLst>
                <a:path extrusionOk="0" h="142166" w="125897">
                  <a:moveTo>
                    <a:pt x="0" y="1"/>
                  </a:moveTo>
                  <a:lnTo>
                    <a:pt x="0" y="139485"/>
                  </a:lnTo>
                  <a:lnTo>
                    <a:pt x="92" y="140409"/>
                  </a:lnTo>
                  <a:lnTo>
                    <a:pt x="647" y="141611"/>
                  </a:lnTo>
                  <a:lnTo>
                    <a:pt x="1664" y="142166"/>
                  </a:lnTo>
                  <a:lnTo>
                    <a:pt x="3050" y="142073"/>
                  </a:lnTo>
                  <a:lnTo>
                    <a:pt x="3790" y="141704"/>
                  </a:lnTo>
                  <a:lnTo>
                    <a:pt x="123586" y="72562"/>
                  </a:lnTo>
                  <a:lnTo>
                    <a:pt x="124787" y="71823"/>
                  </a:lnTo>
                  <a:lnTo>
                    <a:pt x="125896" y="7089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5"/>
            <p:cNvSpPr/>
            <p:nvPr/>
          </p:nvSpPr>
          <p:spPr>
            <a:xfrm>
              <a:off x="-551775" y="-2132850"/>
              <a:ext cx="2941750" cy="8067300"/>
            </a:xfrm>
            <a:custGeom>
              <a:rect b="b" l="l" r="r" t="t"/>
              <a:pathLst>
                <a:path extrusionOk="0" h="322692" w="117670">
                  <a:moveTo>
                    <a:pt x="117670" y="1"/>
                  </a:moveTo>
                  <a:lnTo>
                    <a:pt x="3790" y="65814"/>
                  </a:lnTo>
                  <a:lnTo>
                    <a:pt x="2958" y="66369"/>
                  </a:lnTo>
                  <a:lnTo>
                    <a:pt x="1571" y="67756"/>
                  </a:lnTo>
                  <a:lnTo>
                    <a:pt x="555" y="69419"/>
                  </a:lnTo>
                  <a:lnTo>
                    <a:pt x="92" y="71361"/>
                  </a:lnTo>
                  <a:lnTo>
                    <a:pt x="0" y="72285"/>
                  </a:lnTo>
                  <a:lnTo>
                    <a:pt x="0" y="322691"/>
                  </a:lnTo>
                  <a:lnTo>
                    <a:pt x="113972" y="256970"/>
                  </a:lnTo>
                  <a:lnTo>
                    <a:pt x="115359" y="256046"/>
                  </a:lnTo>
                  <a:lnTo>
                    <a:pt x="117023" y="254197"/>
                  </a:lnTo>
                  <a:lnTo>
                    <a:pt x="117577" y="252718"/>
                  </a:lnTo>
                  <a:lnTo>
                    <a:pt x="117670" y="251794"/>
                  </a:lnTo>
                  <a:lnTo>
                    <a:pt x="1176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5"/>
            <p:cNvSpPr/>
            <p:nvPr/>
          </p:nvSpPr>
          <p:spPr>
            <a:xfrm>
              <a:off x="-1046325" y="-1150725"/>
              <a:ext cx="443725" cy="8101950"/>
            </a:xfrm>
            <a:custGeom>
              <a:rect b="b" l="l" r="r" t="t"/>
              <a:pathLst>
                <a:path extrusionOk="0" h="324078" w="17749">
                  <a:moveTo>
                    <a:pt x="1295" y="1"/>
                  </a:moveTo>
                  <a:lnTo>
                    <a:pt x="1018" y="555"/>
                  </a:lnTo>
                  <a:lnTo>
                    <a:pt x="740" y="1110"/>
                  </a:lnTo>
                  <a:lnTo>
                    <a:pt x="371" y="1849"/>
                  </a:lnTo>
                  <a:lnTo>
                    <a:pt x="1" y="3513"/>
                  </a:lnTo>
                  <a:lnTo>
                    <a:pt x="1" y="4345"/>
                  </a:lnTo>
                  <a:lnTo>
                    <a:pt x="1" y="312523"/>
                  </a:lnTo>
                  <a:lnTo>
                    <a:pt x="93" y="313632"/>
                  </a:lnTo>
                  <a:lnTo>
                    <a:pt x="740" y="315851"/>
                  </a:lnTo>
                  <a:lnTo>
                    <a:pt x="1942" y="317792"/>
                  </a:lnTo>
                  <a:lnTo>
                    <a:pt x="3421" y="319456"/>
                  </a:lnTo>
                  <a:lnTo>
                    <a:pt x="4438" y="320103"/>
                  </a:lnTo>
                  <a:lnTo>
                    <a:pt x="9522" y="323061"/>
                  </a:lnTo>
                  <a:lnTo>
                    <a:pt x="10446" y="323523"/>
                  </a:lnTo>
                  <a:lnTo>
                    <a:pt x="12572" y="323985"/>
                  </a:lnTo>
                  <a:lnTo>
                    <a:pt x="14698" y="324078"/>
                  </a:lnTo>
                  <a:lnTo>
                    <a:pt x="16732" y="323708"/>
                  </a:lnTo>
                  <a:lnTo>
                    <a:pt x="17748" y="323338"/>
                  </a:lnTo>
                  <a:lnTo>
                    <a:pt x="17748" y="323338"/>
                  </a:lnTo>
                  <a:lnTo>
                    <a:pt x="16917" y="323615"/>
                  </a:lnTo>
                  <a:lnTo>
                    <a:pt x="15530" y="323523"/>
                  </a:lnTo>
                  <a:lnTo>
                    <a:pt x="14513" y="322783"/>
                  </a:lnTo>
                  <a:lnTo>
                    <a:pt x="13866" y="321397"/>
                  </a:lnTo>
                  <a:lnTo>
                    <a:pt x="13866" y="320473"/>
                  </a:lnTo>
                  <a:lnTo>
                    <a:pt x="13866" y="12479"/>
                  </a:lnTo>
                  <a:lnTo>
                    <a:pt x="13866" y="11093"/>
                  </a:lnTo>
                  <a:lnTo>
                    <a:pt x="14421" y="9706"/>
                  </a:lnTo>
                  <a:lnTo>
                    <a:pt x="14698" y="8874"/>
                  </a:lnTo>
                  <a:lnTo>
                    <a:pt x="15160" y="8135"/>
                  </a:lnTo>
                  <a:lnTo>
                    <a:pt x="12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5"/>
            <p:cNvSpPr/>
            <p:nvPr/>
          </p:nvSpPr>
          <p:spPr>
            <a:xfrm>
              <a:off x="869400" y="5379800"/>
              <a:ext cx="353600" cy="480700"/>
            </a:xfrm>
            <a:custGeom>
              <a:rect b="b" l="l" r="r" t="t"/>
              <a:pathLst>
                <a:path extrusionOk="0" h="19228" w="14144">
                  <a:moveTo>
                    <a:pt x="11000" y="1"/>
                  </a:moveTo>
                  <a:lnTo>
                    <a:pt x="10168" y="93"/>
                  </a:lnTo>
                  <a:lnTo>
                    <a:pt x="8597" y="555"/>
                  </a:lnTo>
                  <a:lnTo>
                    <a:pt x="7950" y="1018"/>
                  </a:lnTo>
                  <a:lnTo>
                    <a:pt x="6286" y="2219"/>
                  </a:lnTo>
                  <a:lnTo>
                    <a:pt x="3513" y="5270"/>
                  </a:lnTo>
                  <a:lnTo>
                    <a:pt x="1387" y="8690"/>
                  </a:lnTo>
                  <a:lnTo>
                    <a:pt x="185" y="12664"/>
                  </a:lnTo>
                  <a:lnTo>
                    <a:pt x="1" y="14698"/>
                  </a:lnTo>
                  <a:lnTo>
                    <a:pt x="93" y="15900"/>
                  </a:lnTo>
                  <a:lnTo>
                    <a:pt x="925" y="18210"/>
                  </a:lnTo>
                  <a:lnTo>
                    <a:pt x="2127" y="19135"/>
                  </a:lnTo>
                  <a:lnTo>
                    <a:pt x="3143" y="19227"/>
                  </a:lnTo>
                  <a:lnTo>
                    <a:pt x="3975" y="19135"/>
                  </a:lnTo>
                  <a:lnTo>
                    <a:pt x="5454" y="18673"/>
                  </a:lnTo>
                  <a:lnTo>
                    <a:pt x="6194" y="18303"/>
                  </a:lnTo>
                  <a:lnTo>
                    <a:pt x="7950" y="17009"/>
                  </a:lnTo>
                  <a:lnTo>
                    <a:pt x="10723" y="14051"/>
                  </a:lnTo>
                  <a:lnTo>
                    <a:pt x="12664" y="10538"/>
                  </a:lnTo>
                  <a:lnTo>
                    <a:pt x="13866" y="6656"/>
                  </a:lnTo>
                  <a:lnTo>
                    <a:pt x="14143" y="4622"/>
                  </a:lnTo>
                  <a:lnTo>
                    <a:pt x="14143" y="3328"/>
                  </a:lnTo>
                  <a:lnTo>
                    <a:pt x="13311" y="1110"/>
                  </a:lnTo>
                  <a:lnTo>
                    <a:pt x="11925" y="186"/>
                  </a:lnTo>
                  <a:lnTo>
                    <a:pt x="110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5"/>
            <p:cNvSpPr/>
            <p:nvPr/>
          </p:nvSpPr>
          <p:spPr>
            <a:xfrm>
              <a:off x="989575" y="-1857850"/>
              <a:ext cx="108625" cy="136375"/>
            </a:xfrm>
            <a:custGeom>
              <a:rect b="b" l="l" r="r" t="t"/>
              <a:pathLst>
                <a:path extrusionOk="0" h="5455" w="4345">
                  <a:moveTo>
                    <a:pt x="2588" y="1"/>
                  </a:moveTo>
                  <a:lnTo>
                    <a:pt x="2219" y="185"/>
                  </a:lnTo>
                  <a:lnTo>
                    <a:pt x="1202" y="925"/>
                  </a:lnTo>
                  <a:lnTo>
                    <a:pt x="93" y="2866"/>
                  </a:lnTo>
                  <a:lnTo>
                    <a:pt x="0" y="3975"/>
                  </a:lnTo>
                  <a:lnTo>
                    <a:pt x="93" y="4437"/>
                  </a:lnTo>
                  <a:lnTo>
                    <a:pt x="370" y="5177"/>
                  </a:lnTo>
                  <a:lnTo>
                    <a:pt x="925" y="5454"/>
                  </a:lnTo>
                  <a:lnTo>
                    <a:pt x="1756" y="5454"/>
                  </a:lnTo>
                  <a:lnTo>
                    <a:pt x="2219" y="5177"/>
                  </a:lnTo>
                  <a:lnTo>
                    <a:pt x="3051" y="4530"/>
                  </a:lnTo>
                  <a:lnTo>
                    <a:pt x="4160" y="2589"/>
                  </a:lnTo>
                  <a:lnTo>
                    <a:pt x="4345" y="1479"/>
                  </a:lnTo>
                  <a:lnTo>
                    <a:pt x="4252" y="1017"/>
                  </a:lnTo>
                  <a:lnTo>
                    <a:pt x="3975" y="278"/>
                  </a:lnTo>
                  <a:lnTo>
                    <a:pt x="34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5"/>
            <p:cNvSpPr/>
            <p:nvPr/>
          </p:nvSpPr>
          <p:spPr>
            <a:xfrm>
              <a:off x="645250" y="-1402600"/>
              <a:ext cx="97075" cy="124800"/>
            </a:xfrm>
            <a:custGeom>
              <a:rect b="b" l="l" r="r" t="t"/>
              <a:pathLst>
                <a:path extrusionOk="0" h="4992" w="3883">
                  <a:moveTo>
                    <a:pt x="3051" y="0"/>
                  </a:moveTo>
                  <a:lnTo>
                    <a:pt x="2404" y="93"/>
                  </a:lnTo>
                  <a:lnTo>
                    <a:pt x="1941" y="278"/>
                  </a:lnTo>
                  <a:lnTo>
                    <a:pt x="1202" y="832"/>
                  </a:lnTo>
                  <a:lnTo>
                    <a:pt x="185" y="2588"/>
                  </a:lnTo>
                  <a:lnTo>
                    <a:pt x="0" y="3605"/>
                  </a:lnTo>
                  <a:lnTo>
                    <a:pt x="93" y="4067"/>
                  </a:lnTo>
                  <a:lnTo>
                    <a:pt x="370" y="4714"/>
                  </a:lnTo>
                  <a:lnTo>
                    <a:pt x="925" y="4992"/>
                  </a:lnTo>
                  <a:lnTo>
                    <a:pt x="1664" y="4992"/>
                  </a:lnTo>
                  <a:lnTo>
                    <a:pt x="1941" y="4714"/>
                  </a:lnTo>
                  <a:lnTo>
                    <a:pt x="2773" y="4160"/>
                  </a:lnTo>
                  <a:lnTo>
                    <a:pt x="3790" y="2404"/>
                  </a:lnTo>
                  <a:lnTo>
                    <a:pt x="3883" y="1387"/>
                  </a:lnTo>
                  <a:lnTo>
                    <a:pt x="3883" y="925"/>
                  </a:lnTo>
                  <a:lnTo>
                    <a:pt x="3605" y="278"/>
                  </a:lnTo>
                  <a:lnTo>
                    <a:pt x="30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5"/>
            <p:cNvSpPr/>
            <p:nvPr/>
          </p:nvSpPr>
          <p:spPr>
            <a:xfrm>
              <a:off x="802375" y="-1809325"/>
              <a:ext cx="642450" cy="441400"/>
            </a:xfrm>
            <a:custGeom>
              <a:rect b="b" l="l" r="r" t="t"/>
              <a:pathLst>
                <a:path extrusionOk="0" h="17656" w="25698">
                  <a:moveTo>
                    <a:pt x="24773" y="1"/>
                  </a:moveTo>
                  <a:lnTo>
                    <a:pt x="24034" y="186"/>
                  </a:lnTo>
                  <a:lnTo>
                    <a:pt x="23572" y="370"/>
                  </a:lnTo>
                  <a:lnTo>
                    <a:pt x="2127" y="12757"/>
                  </a:lnTo>
                  <a:lnTo>
                    <a:pt x="1203" y="13404"/>
                  </a:lnTo>
                  <a:lnTo>
                    <a:pt x="93" y="15160"/>
                  </a:lnTo>
                  <a:lnTo>
                    <a:pt x="1" y="16269"/>
                  </a:lnTo>
                  <a:lnTo>
                    <a:pt x="1" y="16731"/>
                  </a:lnTo>
                  <a:lnTo>
                    <a:pt x="371" y="17378"/>
                  </a:lnTo>
                  <a:lnTo>
                    <a:pt x="925" y="17656"/>
                  </a:lnTo>
                  <a:lnTo>
                    <a:pt x="1665" y="17563"/>
                  </a:lnTo>
                  <a:lnTo>
                    <a:pt x="2127" y="17378"/>
                  </a:lnTo>
                  <a:lnTo>
                    <a:pt x="23572" y="4992"/>
                  </a:lnTo>
                  <a:lnTo>
                    <a:pt x="24496" y="4345"/>
                  </a:lnTo>
                  <a:lnTo>
                    <a:pt x="25605" y="2496"/>
                  </a:lnTo>
                  <a:lnTo>
                    <a:pt x="25698" y="1387"/>
                  </a:lnTo>
                  <a:lnTo>
                    <a:pt x="25698" y="1017"/>
                  </a:lnTo>
                  <a:lnTo>
                    <a:pt x="25421" y="370"/>
                  </a:lnTo>
                  <a:lnTo>
                    <a:pt x="247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5"/>
            <p:cNvSpPr/>
            <p:nvPr/>
          </p:nvSpPr>
          <p:spPr>
            <a:xfrm>
              <a:off x="-1013950" y="-3145000"/>
              <a:ext cx="3803700" cy="2195350"/>
            </a:xfrm>
            <a:custGeom>
              <a:rect b="b" l="l" r="r" t="t"/>
              <a:pathLst>
                <a:path extrusionOk="0" h="87814" w="152148">
                  <a:moveTo>
                    <a:pt x="137174" y="0"/>
                  </a:moveTo>
                  <a:lnTo>
                    <a:pt x="134955" y="462"/>
                  </a:lnTo>
                  <a:lnTo>
                    <a:pt x="133846" y="925"/>
                  </a:lnTo>
                  <a:lnTo>
                    <a:pt x="3143" y="76444"/>
                  </a:lnTo>
                  <a:lnTo>
                    <a:pt x="2219" y="77183"/>
                  </a:lnTo>
                  <a:lnTo>
                    <a:pt x="647" y="78847"/>
                  </a:lnTo>
                  <a:lnTo>
                    <a:pt x="0" y="79772"/>
                  </a:lnTo>
                  <a:lnTo>
                    <a:pt x="13865" y="87813"/>
                  </a:lnTo>
                  <a:lnTo>
                    <a:pt x="14512" y="86889"/>
                  </a:lnTo>
                  <a:lnTo>
                    <a:pt x="16084" y="85225"/>
                  </a:lnTo>
                  <a:lnTo>
                    <a:pt x="17008" y="84578"/>
                  </a:lnTo>
                  <a:lnTo>
                    <a:pt x="147804" y="8966"/>
                  </a:lnTo>
                  <a:lnTo>
                    <a:pt x="148635" y="8689"/>
                  </a:lnTo>
                  <a:lnTo>
                    <a:pt x="150114" y="8412"/>
                  </a:lnTo>
                  <a:lnTo>
                    <a:pt x="151316" y="8966"/>
                  </a:lnTo>
                  <a:lnTo>
                    <a:pt x="152056" y="10076"/>
                  </a:lnTo>
                  <a:lnTo>
                    <a:pt x="152148" y="10908"/>
                  </a:lnTo>
                  <a:lnTo>
                    <a:pt x="152056" y="9798"/>
                  </a:lnTo>
                  <a:lnTo>
                    <a:pt x="151316" y="7857"/>
                  </a:lnTo>
                  <a:lnTo>
                    <a:pt x="150207" y="6009"/>
                  </a:lnTo>
                  <a:lnTo>
                    <a:pt x="148728" y="4530"/>
                  </a:lnTo>
                  <a:lnTo>
                    <a:pt x="147804" y="3883"/>
                  </a:lnTo>
                  <a:lnTo>
                    <a:pt x="142720" y="925"/>
                  </a:lnTo>
                  <a:lnTo>
                    <a:pt x="141703" y="462"/>
                  </a:lnTo>
                  <a:lnTo>
                    <a:pt x="1393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5"/>
            <p:cNvSpPr/>
            <p:nvPr/>
          </p:nvSpPr>
          <p:spPr>
            <a:xfrm>
              <a:off x="1800675" y="-2960125"/>
              <a:ext cx="508425" cy="332775"/>
            </a:xfrm>
            <a:custGeom>
              <a:rect b="b" l="l" r="r" t="t"/>
              <a:pathLst>
                <a:path extrusionOk="0" h="13311" w="20337">
                  <a:moveTo>
                    <a:pt x="16085" y="0"/>
                  </a:moveTo>
                  <a:lnTo>
                    <a:pt x="15068" y="462"/>
                  </a:lnTo>
                  <a:lnTo>
                    <a:pt x="1018" y="8597"/>
                  </a:lnTo>
                  <a:lnTo>
                    <a:pt x="648" y="8781"/>
                  </a:lnTo>
                  <a:lnTo>
                    <a:pt x="186" y="9428"/>
                  </a:lnTo>
                  <a:lnTo>
                    <a:pt x="1" y="9891"/>
                  </a:lnTo>
                  <a:lnTo>
                    <a:pt x="1" y="11832"/>
                  </a:lnTo>
                  <a:lnTo>
                    <a:pt x="93" y="12109"/>
                  </a:lnTo>
                  <a:lnTo>
                    <a:pt x="555" y="12756"/>
                  </a:lnTo>
                  <a:lnTo>
                    <a:pt x="925" y="12941"/>
                  </a:lnTo>
                  <a:lnTo>
                    <a:pt x="1942" y="13311"/>
                  </a:lnTo>
                  <a:lnTo>
                    <a:pt x="4253" y="13311"/>
                  </a:lnTo>
                  <a:lnTo>
                    <a:pt x="5270" y="12849"/>
                  </a:lnTo>
                  <a:lnTo>
                    <a:pt x="19320" y="4807"/>
                  </a:lnTo>
                  <a:lnTo>
                    <a:pt x="19689" y="4622"/>
                  </a:lnTo>
                  <a:lnTo>
                    <a:pt x="20152" y="3882"/>
                  </a:lnTo>
                  <a:lnTo>
                    <a:pt x="20337" y="3513"/>
                  </a:lnTo>
                  <a:lnTo>
                    <a:pt x="20337" y="1571"/>
                  </a:lnTo>
                  <a:lnTo>
                    <a:pt x="20244" y="1202"/>
                  </a:lnTo>
                  <a:lnTo>
                    <a:pt x="19874" y="555"/>
                  </a:lnTo>
                  <a:lnTo>
                    <a:pt x="19505" y="462"/>
                  </a:lnTo>
                  <a:lnTo>
                    <a:pt x="18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5"/>
            <p:cNvSpPr/>
            <p:nvPr/>
          </p:nvSpPr>
          <p:spPr>
            <a:xfrm>
              <a:off x="1800675" y="-2960125"/>
              <a:ext cx="508425" cy="332775"/>
            </a:xfrm>
            <a:custGeom>
              <a:rect b="b" l="l" r="r" t="t"/>
              <a:pathLst>
                <a:path extrusionOk="0" h="13311" w="20337">
                  <a:moveTo>
                    <a:pt x="16085" y="0"/>
                  </a:moveTo>
                  <a:lnTo>
                    <a:pt x="15068" y="462"/>
                  </a:lnTo>
                  <a:lnTo>
                    <a:pt x="1018" y="8597"/>
                  </a:lnTo>
                  <a:lnTo>
                    <a:pt x="648" y="8781"/>
                  </a:lnTo>
                  <a:lnTo>
                    <a:pt x="186" y="9428"/>
                  </a:lnTo>
                  <a:lnTo>
                    <a:pt x="1" y="9891"/>
                  </a:lnTo>
                  <a:lnTo>
                    <a:pt x="1" y="11832"/>
                  </a:lnTo>
                  <a:lnTo>
                    <a:pt x="93" y="12109"/>
                  </a:lnTo>
                  <a:lnTo>
                    <a:pt x="555" y="12756"/>
                  </a:lnTo>
                  <a:lnTo>
                    <a:pt x="925" y="12941"/>
                  </a:lnTo>
                  <a:lnTo>
                    <a:pt x="1942" y="13311"/>
                  </a:lnTo>
                  <a:lnTo>
                    <a:pt x="4253" y="13311"/>
                  </a:lnTo>
                  <a:lnTo>
                    <a:pt x="5270" y="12849"/>
                  </a:lnTo>
                  <a:lnTo>
                    <a:pt x="19320" y="4807"/>
                  </a:lnTo>
                  <a:lnTo>
                    <a:pt x="19689" y="4622"/>
                  </a:lnTo>
                  <a:lnTo>
                    <a:pt x="20152" y="3882"/>
                  </a:lnTo>
                  <a:lnTo>
                    <a:pt x="20337" y="3513"/>
                  </a:lnTo>
                  <a:lnTo>
                    <a:pt x="20337" y="1571"/>
                  </a:lnTo>
                  <a:lnTo>
                    <a:pt x="20244" y="1202"/>
                  </a:lnTo>
                  <a:lnTo>
                    <a:pt x="19874" y="555"/>
                  </a:lnTo>
                  <a:lnTo>
                    <a:pt x="19505" y="462"/>
                  </a:lnTo>
                  <a:lnTo>
                    <a:pt x="18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5"/>
            <p:cNvSpPr/>
            <p:nvPr/>
          </p:nvSpPr>
          <p:spPr>
            <a:xfrm>
              <a:off x="1803000" y="-2962450"/>
              <a:ext cx="506100" cy="291200"/>
            </a:xfrm>
            <a:custGeom>
              <a:rect b="b" l="l" r="r" t="t"/>
              <a:pathLst>
                <a:path extrusionOk="0" h="11648" w="20244">
                  <a:moveTo>
                    <a:pt x="15992" y="1"/>
                  </a:moveTo>
                  <a:lnTo>
                    <a:pt x="14975" y="555"/>
                  </a:lnTo>
                  <a:lnTo>
                    <a:pt x="925" y="8597"/>
                  </a:lnTo>
                  <a:lnTo>
                    <a:pt x="462" y="8874"/>
                  </a:lnTo>
                  <a:lnTo>
                    <a:pt x="0" y="9521"/>
                  </a:lnTo>
                  <a:lnTo>
                    <a:pt x="0" y="10261"/>
                  </a:lnTo>
                  <a:lnTo>
                    <a:pt x="370" y="10908"/>
                  </a:lnTo>
                  <a:lnTo>
                    <a:pt x="832" y="11093"/>
                  </a:lnTo>
                  <a:lnTo>
                    <a:pt x="1849" y="11647"/>
                  </a:lnTo>
                  <a:lnTo>
                    <a:pt x="4160" y="11555"/>
                  </a:lnTo>
                  <a:lnTo>
                    <a:pt x="5177" y="11093"/>
                  </a:lnTo>
                  <a:lnTo>
                    <a:pt x="19227" y="3051"/>
                  </a:lnTo>
                  <a:lnTo>
                    <a:pt x="19689" y="2774"/>
                  </a:lnTo>
                  <a:lnTo>
                    <a:pt x="20151" y="2034"/>
                  </a:lnTo>
                  <a:lnTo>
                    <a:pt x="20244" y="1387"/>
                  </a:lnTo>
                  <a:lnTo>
                    <a:pt x="19781" y="740"/>
                  </a:lnTo>
                  <a:lnTo>
                    <a:pt x="19412" y="463"/>
                  </a:lnTo>
                  <a:lnTo>
                    <a:pt x="183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5"/>
            <p:cNvSpPr/>
            <p:nvPr/>
          </p:nvSpPr>
          <p:spPr>
            <a:xfrm>
              <a:off x="1803000" y="-2962450"/>
              <a:ext cx="506100" cy="291200"/>
            </a:xfrm>
            <a:custGeom>
              <a:rect b="b" l="l" r="r" t="t"/>
              <a:pathLst>
                <a:path extrusionOk="0" h="11648" w="20244">
                  <a:moveTo>
                    <a:pt x="15992" y="1"/>
                  </a:moveTo>
                  <a:lnTo>
                    <a:pt x="14975" y="555"/>
                  </a:lnTo>
                  <a:lnTo>
                    <a:pt x="925" y="8597"/>
                  </a:lnTo>
                  <a:lnTo>
                    <a:pt x="462" y="8874"/>
                  </a:lnTo>
                  <a:lnTo>
                    <a:pt x="0" y="9521"/>
                  </a:lnTo>
                  <a:lnTo>
                    <a:pt x="0" y="10261"/>
                  </a:lnTo>
                  <a:lnTo>
                    <a:pt x="370" y="10908"/>
                  </a:lnTo>
                  <a:lnTo>
                    <a:pt x="832" y="11093"/>
                  </a:lnTo>
                  <a:lnTo>
                    <a:pt x="1849" y="11647"/>
                  </a:lnTo>
                  <a:lnTo>
                    <a:pt x="4160" y="11555"/>
                  </a:lnTo>
                  <a:lnTo>
                    <a:pt x="5177" y="11093"/>
                  </a:lnTo>
                  <a:lnTo>
                    <a:pt x="19227" y="3051"/>
                  </a:lnTo>
                  <a:lnTo>
                    <a:pt x="19689" y="2774"/>
                  </a:lnTo>
                  <a:lnTo>
                    <a:pt x="20151" y="2034"/>
                  </a:lnTo>
                  <a:lnTo>
                    <a:pt x="20244" y="1387"/>
                  </a:lnTo>
                  <a:lnTo>
                    <a:pt x="19781" y="740"/>
                  </a:lnTo>
                  <a:lnTo>
                    <a:pt x="19412" y="463"/>
                  </a:lnTo>
                  <a:lnTo>
                    <a:pt x="183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5"/>
            <p:cNvSpPr/>
            <p:nvPr/>
          </p:nvSpPr>
          <p:spPr>
            <a:xfrm>
              <a:off x="-976975" y="16275"/>
              <a:ext cx="150225" cy="1026050"/>
            </a:xfrm>
            <a:custGeom>
              <a:rect b="b" l="l" r="r" t="t"/>
              <a:pathLst>
                <a:path extrusionOk="0" h="41042" w="6009">
                  <a:moveTo>
                    <a:pt x="2681" y="0"/>
                  </a:moveTo>
                  <a:lnTo>
                    <a:pt x="2311" y="93"/>
                  </a:lnTo>
                  <a:lnTo>
                    <a:pt x="1571" y="647"/>
                  </a:lnTo>
                  <a:lnTo>
                    <a:pt x="740" y="1017"/>
                  </a:lnTo>
                  <a:lnTo>
                    <a:pt x="370" y="1387"/>
                  </a:lnTo>
                  <a:lnTo>
                    <a:pt x="0" y="2126"/>
                  </a:lnTo>
                  <a:lnTo>
                    <a:pt x="0" y="2588"/>
                  </a:lnTo>
                  <a:lnTo>
                    <a:pt x="0" y="36974"/>
                  </a:lnTo>
                  <a:lnTo>
                    <a:pt x="185" y="38083"/>
                  </a:lnTo>
                  <a:lnTo>
                    <a:pt x="1294" y="40117"/>
                  </a:lnTo>
                  <a:lnTo>
                    <a:pt x="2218" y="40856"/>
                  </a:lnTo>
                  <a:lnTo>
                    <a:pt x="2496" y="40949"/>
                  </a:lnTo>
                  <a:lnTo>
                    <a:pt x="3328" y="41041"/>
                  </a:lnTo>
                  <a:lnTo>
                    <a:pt x="3605" y="40949"/>
                  </a:lnTo>
                  <a:lnTo>
                    <a:pt x="4437" y="40487"/>
                  </a:lnTo>
                  <a:lnTo>
                    <a:pt x="5269" y="40025"/>
                  </a:lnTo>
                  <a:lnTo>
                    <a:pt x="5639" y="39655"/>
                  </a:lnTo>
                  <a:lnTo>
                    <a:pt x="6008" y="38915"/>
                  </a:lnTo>
                  <a:lnTo>
                    <a:pt x="5916" y="38453"/>
                  </a:lnTo>
                  <a:lnTo>
                    <a:pt x="5916" y="4160"/>
                  </a:lnTo>
                  <a:lnTo>
                    <a:pt x="5823" y="2958"/>
                  </a:lnTo>
                  <a:lnTo>
                    <a:pt x="4714" y="925"/>
                  </a:lnTo>
                  <a:lnTo>
                    <a:pt x="3790" y="278"/>
                  </a:lnTo>
                  <a:lnTo>
                    <a:pt x="3420" y="93"/>
                  </a:lnTo>
                  <a:lnTo>
                    <a:pt x="26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5"/>
            <p:cNvSpPr/>
            <p:nvPr/>
          </p:nvSpPr>
          <p:spPr>
            <a:xfrm>
              <a:off x="-976975" y="16275"/>
              <a:ext cx="150225" cy="1026050"/>
            </a:xfrm>
            <a:custGeom>
              <a:rect b="b" l="l" r="r" t="t"/>
              <a:pathLst>
                <a:path extrusionOk="0" h="41042" w="6009">
                  <a:moveTo>
                    <a:pt x="2681" y="0"/>
                  </a:moveTo>
                  <a:lnTo>
                    <a:pt x="2311" y="93"/>
                  </a:lnTo>
                  <a:lnTo>
                    <a:pt x="1571" y="647"/>
                  </a:lnTo>
                  <a:lnTo>
                    <a:pt x="740" y="1017"/>
                  </a:lnTo>
                  <a:lnTo>
                    <a:pt x="370" y="1387"/>
                  </a:lnTo>
                  <a:lnTo>
                    <a:pt x="0" y="2126"/>
                  </a:lnTo>
                  <a:lnTo>
                    <a:pt x="0" y="2588"/>
                  </a:lnTo>
                  <a:lnTo>
                    <a:pt x="0" y="36974"/>
                  </a:lnTo>
                  <a:lnTo>
                    <a:pt x="185" y="38083"/>
                  </a:lnTo>
                  <a:lnTo>
                    <a:pt x="1294" y="40117"/>
                  </a:lnTo>
                  <a:lnTo>
                    <a:pt x="2218" y="40856"/>
                  </a:lnTo>
                  <a:lnTo>
                    <a:pt x="2496" y="40949"/>
                  </a:lnTo>
                  <a:lnTo>
                    <a:pt x="3328" y="41041"/>
                  </a:lnTo>
                  <a:lnTo>
                    <a:pt x="3605" y="40949"/>
                  </a:lnTo>
                  <a:lnTo>
                    <a:pt x="4437" y="40487"/>
                  </a:lnTo>
                  <a:lnTo>
                    <a:pt x="5269" y="40025"/>
                  </a:lnTo>
                  <a:lnTo>
                    <a:pt x="5639" y="39655"/>
                  </a:lnTo>
                  <a:lnTo>
                    <a:pt x="6008" y="38915"/>
                  </a:lnTo>
                  <a:lnTo>
                    <a:pt x="5916" y="38453"/>
                  </a:lnTo>
                  <a:lnTo>
                    <a:pt x="5916" y="4160"/>
                  </a:lnTo>
                  <a:lnTo>
                    <a:pt x="5823" y="2958"/>
                  </a:lnTo>
                  <a:lnTo>
                    <a:pt x="4714" y="925"/>
                  </a:lnTo>
                  <a:lnTo>
                    <a:pt x="3790" y="278"/>
                  </a:lnTo>
                  <a:lnTo>
                    <a:pt x="3420" y="93"/>
                  </a:lnTo>
                  <a:lnTo>
                    <a:pt x="26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5"/>
            <p:cNvSpPr/>
            <p:nvPr/>
          </p:nvSpPr>
          <p:spPr>
            <a:xfrm>
              <a:off x="-974675" y="39375"/>
              <a:ext cx="106325" cy="1005250"/>
            </a:xfrm>
            <a:custGeom>
              <a:rect b="b" l="l" r="r" t="t"/>
              <a:pathLst>
                <a:path extrusionOk="0" h="40210" w="4253">
                  <a:moveTo>
                    <a:pt x="925" y="1"/>
                  </a:moveTo>
                  <a:lnTo>
                    <a:pt x="370" y="370"/>
                  </a:lnTo>
                  <a:lnTo>
                    <a:pt x="0" y="1110"/>
                  </a:lnTo>
                  <a:lnTo>
                    <a:pt x="0" y="1664"/>
                  </a:lnTo>
                  <a:lnTo>
                    <a:pt x="0" y="36050"/>
                  </a:lnTo>
                  <a:lnTo>
                    <a:pt x="93" y="37252"/>
                  </a:lnTo>
                  <a:lnTo>
                    <a:pt x="1202" y="39193"/>
                  </a:lnTo>
                  <a:lnTo>
                    <a:pt x="2126" y="39932"/>
                  </a:lnTo>
                  <a:lnTo>
                    <a:pt x="2589" y="40117"/>
                  </a:lnTo>
                  <a:lnTo>
                    <a:pt x="3328" y="40210"/>
                  </a:lnTo>
                  <a:lnTo>
                    <a:pt x="3883" y="39748"/>
                  </a:lnTo>
                  <a:lnTo>
                    <a:pt x="4252" y="39101"/>
                  </a:lnTo>
                  <a:lnTo>
                    <a:pt x="4252" y="38546"/>
                  </a:lnTo>
                  <a:lnTo>
                    <a:pt x="4252" y="4160"/>
                  </a:lnTo>
                  <a:lnTo>
                    <a:pt x="4068" y="3051"/>
                  </a:lnTo>
                  <a:lnTo>
                    <a:pt x="3051" y="1017"/>
                  </a:lnTo>
                  <a:lnTo>
                    <a:pt x="2126" y="278"/>
                  </a:lnTo>
                  <a:lnTo>
                    <a:pt x="16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5"/>
            <p:cNvSpPr/>
            <p:nvPr/>
          </p:nvSpPr>
          <p:spPr>
            <a:xfrm>
              <a:off x="-974675" y="39375"/>
              <a:ext cx="106325" cy="1005250"/>
            </a:xfrm>
            <a:custGeom>
              <a:rect b="b" l="l" r="r" t="t"/>
              <a:pathLst>
                <a:path extrusionOk="0" h="40210" w="4253">
                  <a:moveTo>
                    <a:pt x="925" y="1"/>
                  </a:moveTo>
                  <a:lnTo>
                    <a:pt x="370" y="370"/>
                  </a:lnTo>
                  <a:lnTo>
                    <a:pt x="0" y="1110"/>
                  </a:lnTo>
                  <a:lnTo>
                    <a:pt x="0" y="1664"/>
                  </a:lnTo>
                  <a:lnTo>
                    <a:pt x="0" y="36050"/>
                  </a:lnTo>
                  <a:lnTo>
                    <a:pt x="93" y="37252"/>
                  </a:lnTo>
                  <a:lnTo>
                    <a:pt x="1202" y="39193"/>
                  </a:lnTo>
                  <a:lnTo>
                    <a:pt x="2126" y="39932"/>
                  </a:lnTo>
                  <a:lnTo>
                    <a:pt x="2589" y="40117"/>
                  </a:lnTo>
                  <a:lnTo>
                    <a:pt x="3328" y="40210"/>
                  </a:lnTo>
                  <a:lnTo>
                    <a:pt x="3883" y="39748"/>
                  </a:lnTo>
                  <a:lnTo>
                    <a:pt x="4252" y="39101"/>
                  </a:lnTo>
                  <a:lnTo>
                    <a:pt x="4252" y="38546"/>
                  </a:lnTo>
                  <a:lnTo>
                    <a:pt x="4252" y="4160"/>
                  </a:lnTo>
                  <a:lnTo>
                    <a:pt x="4068" y="3051"/>
                  </a:lnTo>
                  <a:lnTo>
                    <a:pt x="3051" y="1017"/>
                  </a:lnTo>
                  <a:lnTo>
                    <a:pt x="2126" y="278"/>
                  </a:lnTo>
                  <a:lnTo>
                    <a:pt x="16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5"/>
            <p:cNvSpPr/>
            <p:nvPr/>
          </p:nvSpPr>
          <p:spPr>
            <a:xfrm>
              <a:off x="-976975" y="1167075"/>
              <a:ext cx="147900" cy="573125"/>
            </a:xfrm>
            <a:custGeom>
              <a:rect b="b" l="l" r="r" t="t"/>
              <a:pathLst>
                <a:path extrusionOk="0" h="22925" w="5916">
                  <a:moveTo>
                    <a:pt x="2681" y="1"/>
                  </a:moveTo>
                  <a:lnTo>
                    <a:pt x="2311" y="186"/>
                  </a:lnTo>
                  <a:lnTo>
                    <a:pt x="1571" y="648"/>
                  </a:lnTo>
                  <a:lnTo>
                    <a:pt x="740" y="1018"/>
                  </a:lnTo>
                  <a:lnTo>
                    <a:pt x="370" y="1387"/>
                  </a:lnTo>
                  <a:lnTo>
                    <a:pt x="0" y="2127"/>
                  </a:lnTo>
                  <a:lnTo>
                    <a:pt x="0" y="2589"/>
                  </a:lnTo>
                  <a:lnTo>
                    <a:pt x="0" y="18765"/>
                  </a:lnTo>
                  <a:lnTo>
                    <a:pt x="185" y="19874"/>
                  </a:lnTo>
                  <a:lnTo>
                    <a:pt x="1294" y="21908"/>
                  </a:lnTo>
                  <a:lnTo>
                    <a:pt x="2218" y="22647"/>
                  </a:lnTo>
                  <a:lnTo>
                    <a:pt x="2496" y="22832"/>
                  </a:lnTo>
                  <a:lnTo>
                    <a:pt x="3328" y="22925"/>
                  </a:lnTo>
                  <a:lnTo>
                    <a:pt x="3605" y="22832"/>
                  </a:lnTo>
                  <a:lnTo>
                    <a:pt x="4437" y="22370"/>
                  </a:lnTo>
                  <a:lnTo>
                    <a:pt x="5269" y="21815"/>
                  </a:lnTo>
                  <a:lnTo>
                    <a:pt x="5639" y="21538"/>
                  </a:lnTo>
                  <a:lnTo>
                    <a:pt x="5916" y="20706"/>
                  </a:lnTo>
                  <a:lnTo>
                    <a:pt x="5916" y="20337"/>
                  </a:lnTo>
                  <a:lnTo>
                    <a:pt x="5916" y="4160"/>
                  </a:lnTo>
                  <a:lnTo>
                    <a:pt x="5823" y="2959"/>
                  </a:lnTo>
                  <a:lnTo>
                    <a:pt x="4714" y="1018"/>
                  </a:lnTo>
                  <a:lnTo>
                    <a:pt x="3790" y="278"/>
                  </a:lnTo>
                  <a:lnTo>
                    <a:pt x="3420" y="93"/>
                  </a:lnTo>
                  <a:lnTo>
                    <a:pt x="268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5"/>
            <p:cNvSpPr/>
            <p:nvPr/>
          </p:nvSpPr>
          <p:spPr>
            <a:xfrm>
              <a:off x="-976975" y="1167075"/>
              <a:ext cx="147900" cy="573125"/>
            </a:xfrm>
            <a:custGeom>
              <a:rect b="b" l="l" r="r" t="t"/>
              <a:pathLst>
                <a:path extrusionOk="0" h="22925" w="5916">
                  <a:moveTo>
                    <a:pt x="2681" y="1"/>
                  </a:moveTo>
                  <a:lnTo>
                    <a:pt x="2311" y="186"/>
                  </a:lnTo>
                  <a:lnTo>
                    <a:pt x="1571" y="648"/>
                  </a:lnTo>
                  <a:lnTo>
                    <a:pt x="740" y="1018"/>
                  </a:lnTo>
                  <a:lnTo>
                    <a:pt x="370" y="1387"/>
                  </a:lnTo>
                  <a:lnTo>
                    <a:pt x="0" y="2127"/>
                  </a:lnTo>
                  <a:lnTo>
                    <a:pt x="0" y="2589"/>
                  </a:lnTo>
                  <a:lnTo>
                    <a:pt x="0" y="18765"/>
                  </a:lnTo>
                  <a:lnTo>
                    <a:pt x="185" y="19874"/>
                  </a:lnTo>
                  <a:lnTo>
                    <a:pt x="1294" y="21908"/>
                  </a:lnTo>
                  <a:lnTo>
                    <a:pt x="2218" y="22647"/>
                  </a:lnTo>
                  <a:lnTo>
                    <a:pt x="2496" y="22832"/>
                  </a:lnTo>
                  <a:lnTo>
                    <a:pt x="3328" y="22925"/>
                  </a:lnTo>
                  <a:lnTo>
                    <a:pt x="3605" y="22832"/>
                  </a:lnTo>
                  <a:lnTo>
                    <a:pt x="4437" y="22370"/>
                  </a:lnTo>
                  <a:lnTo>
                    <a:pt x="5269" y="21815"/>
                  </a:lnTo>
                  <a:lnTo>
                    <a:pt x="5639" y="21538"/>
                  </a:lnTo>
                  <a:lnTo>
                    <a:pt x="5916" y="20706"/>
                  </a:lnTo>
                  <a:lnTo>
                    <a:pt x="5916" y="20337"/>
                  </a:lnTo>
                  <a:lnTo>
                    <a:pt x="5916" y="4160"/>
                  </a:lnTo>
                  <a:lnTo>
                    <a:pt x="5823" y="2959"/>
                  </a:lnTo>
                  <a:lnTo>
                    <a:pt x="4714" y="1018"/>
                  </a:lnTo>
                  <a:lnTo>
                    <a:pt x="3790" y="278"/>
                  </a:lnTo>
                  <a:lnTo>
                    <a:pt x="3420" y="93"/>
                  </a:lnTo>
                  <a:lnTo>
                    <a:pt x="268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5"/>
            <p:cNvSpPr/>
            <p:nvPr/>
          </p:nvSpPr>
          <p:spPr>
            <a:xfrm>
              <a:off x="-974675" y="1187875"/>
              <a:ext cx="106325" cy="550025"/>
            </a:xfrm>
            <a:custGeom>
              <a:rect b="b" l="l" r="r" t="t"/>
              <a:pathLst>
                <a:path extrusionOk="0" h="22001" w="4253">
                  <a:moveTo>
                    <a:pt x="925" y="1"/>
                  </a:moveTo>
                  <a:lnTo>
                    <a:pt x="370" y="463"/>
                  </a:lnTo>
                  <a:lnTo>
                    <a:pt x="0" y="1202"/>
                  </a:lnTo>
                  <a:lnTo>
                    <a:pt x="0" y="1757"/>
                  </a:lnTo>
                  <a:lnTo>
                    <a:pt x="0" y="17933"/>
                  </a:lnTo>
                  <a:lnTo>
                    <a:pt x="93" y="19042"/>
                  </a:lnTo>
                  <a:lnTo>
                    <a:pt x="1202" y="20983"/>
                  </a:lnTo>
                  <a:lnTo>
                    <a:pt x="2126" y="21815"/>
                  </a:lnTo>
                  <a:lnTo>
                    <a:pt x="2589" y="22000"/>
                  </a:lnTo>
                  <a:lnTo>
                    <a:pt x="3328" y="22000"/>
                  </a:lnTo>
                  <a:lnTo>
                    <a:pt x="3883" y="21631"/>
                  </a:lnTo>
                  <a:lnTo>
                    <a:pt x="4252" y="20891"/>
                  </a:lnTo>
                  <a:lnTo>
                    <a:pt x="4252" y="20429"/>
                  </a:lnTo>
                  <a:lnTo>
                    <a:pt x="4252" y="4160"/>
                  </a:lnTo>
                  <a:lnTo>
                    <a:pt x="4068" y="2959"/>
                  </a:lnTo>
                  <a:lnTo>
                    <a:pt x="2958" y="1018"/>
                  </a:lnTo>
                  <a:lnTo>
                    <a:pt x="2126" y="278"/>
                  </a:lnTo>
                  <a:lnTo>
                    <a:pt x="1664" y="93"/>
                  </a:lnTo>
                  <a:lnTo>
                    <a:pt x="9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5"/>
            <p:cNvSpPr/>
            <p:nvPr/>
          </p:nvSpPr>
          <p:spPr>
            <a:xfrm>
              <a:off x="-974675" y="1187875"/>
              <a:ext cx="106325" cy="550025"/>
            </a:xfrm>
            <a:custGeom>
              <a:rect b="b" l="l" r="r" t="t"/>
              <a:pathLst>
                <a:path extrusionOk="0" h="22001" w="4253">
                  <a:moveTo>
                    <a:pt x="925" y="1"/>
                  </a:moveTo>
                  <a:lnTo>
                    <a:pt x="370" y="463"/>
                  </a:lnTo>
                  <a:lnTo>
                    <a:pt x="0" y="1202"/>
                  </a:lnTo>
                  <a:lnTo>
                    <a:pt x="0" y="1757"/>
                  </a:lnTo>
                  <a:lnTo>
                    <a:pt x="0" y="17933"/>
                  </a:lnTo>
                  <a:lnTo>
                    <a:pt x="93" y="19042"/>
                  </a:lnTo>
                  <a:lnTo>
                    <a:pt x="1202" y="20983"/>
                  </a:lnTo>
                  <a:lnTo>
                    <a:pt x="2126" y="21815"/>
                  </a:lnTo>
                  <a:lnTo>
                    <a:pt x="2589" y="22000"/>
                  </a:lnTo>
                  <a:lnTo>
                    <a:pt x="3328" y="22000"/>
                  </a:lnTo>
                  <a:lnTo>
                    <a:pt x="3883" y="21631"/>
                  </a:lnTo>
                  <a:lnTo>
                    <a:pt x="4252" y="20891"/>
                  </a:lnTo>
                  <a:lnTo>
                    <a:pt x="4252" y="20429"/>
                  </a:lnTo>
                  <a:lnTo>
                    <a:pt x="4252" y="4160"/>
                  </a:lnTo>
                  <a:lnTo>
                    <a:pt x="4068" y="2959"/>
                  </a:lnTo>
                  <a:lnTo>
                    <a:pt x="2958" y="1018"/>
                  </a:lnTo>
                  <a:lnTo>
                    <a:pt x="2126" y="278"/>
                  </a:lnTo>
                  <a:lnTo>
                    <a:pt x="1664" y="93"/>
                  </a:lnTo>
                  <a:lnTo>
                    <a:pt x="9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5"/>
            <p:cNvSpPr/>
            <p:nvPr/>
          </p:nvSpPr>
          <p:spPr>
            <a:xfrm>
              <a:off x="525" y="-122375"/>
              <a:ext cx="2061300" cy="2195350"/>
            </a:xfrm>
            <a:custGeom>
              <a:rect b="b" l="l" r="r" t="t"/>
              <a:pathLst>
                <a:path extrusionOk="0" h="87814" w="82452">
                  <a:moveTo>
                    <a:pt x="58419" y="0"/>
                  </a:moveTo>
                  <a:lnTo>
                    <a:pt x="53612" y="93"/>
                  </a:lnTo>
                  <a:lnTo>
                    <a:pt x="46310" y="647"/>
                  </a:lnTo>
                  <a:lnTo>
                    <a:pt x="41503" y="740"/>
                  </a:lnTo>
                  <a:lnTo>
                    <a:pt x="36512" y="832"/>
                  </a:lnTo>
                  <a:lnTo>
                    <a:pt x="26621" y="1479"/>
                  </a:lnTo>
                  <a:lnTo>
                    <a:pt x="21630" y="2034"/>
                  </a:lnTo>
                  <a:lnTo>
                    <a:pt x="19781" y="2311"/>
                  </a:lnTo>
                  <a:lnTo>
                    <a:pt x="16916" y="3420"/>
                  </a:lnTo>
                  <a:lnTo>
                    <a:pt x="15344" y="4622"/>
                  </a:lnTo>
                  <a:lnTo>
                    <a:pt x="14882" y="5361"/>
                  </a:lnTo>
                  <a:lnTo>
                    <a:pt x="14605" y="6101"/>
                  </a:lnTo>
                  <a:lnTo>
                    <a:pt x="14420" y="7487"/>
                  </a:lnTo>
                  <a:lnTo>
                    <a:pt x="14605" y="8134"/>
                  </a:lnTo>
                  <a:lnTo>
                    <a:pt x="14512" y="9244"/>
                  </a:lnTo>
                  <a:lnTo>
                    <a:pt x="13773" y="11370"/>
                  </a:lnTo>
                  <a:lnTo>
                    <a:pt x="13033" y="12294"/>
                  </a:lnTo>
                  <a:lnTo>
                    <a:pt x="11924" y="13496"/>
                  </a:lnTo>
                  <a:lnTo>
                    <a:pt x="9244" y="15714"/>
                  </a:lnTo>
                  <a:lnTo>
                    <a:pt x="8042" y="16823"/>
                  </a:lnTo>
                  <a:lnTo>
                    <a:pt x="7210" y="17933"/>
                  </a:lnTo>
                  <a:lnTo>
                    <a:pt x="5823" y="20243"/>
                  </a:lnTo>
                  <a:lnTo>
                    <a:pt x="4991" y="22924"/>
                  </a:lnTo>
                  <a:lnTo>
                    <a:pt x="4991" y="25697"/>
                  </a:lnTo>
                  <a:lnTo>
                    <a:pt x="5176" y="27084"/>
                  </a:lnTo>
                  <a:lnTo>
                    <a:pt x="5269" y="27916"/>
                  </a:lnTo>
                  <a:lnTo>
                    <a:pt x="5546" y="28747"/>
                  </a:lnTo>
                  <a:lnTo>
                    <a:pt x="6286" y="30226"/>
                  </a:lnTo>
                  <a:lnTo>
                    <a:pt x="7210" y="32445"/>
                  </a:lnTo>
                  <a:lnTo>
                    <a:pt x="7580" y="34016"/>
                  </a:lnTo>
                  <a:lnTo>
                    <a:pt x="7580" y="34848"/>
                  </a:lnTo>
                  <a:lnTo>
                    <a:pt x="7487" y="35680"/>
                  </a:lnTo>
                  <a:lnTo>
                    <a:pt x="6840" y="37344"/>
                  </a:lnTo>
                  <a:lnTo>
                    <a:pt x="5269" y="39655"/>
                  </a:lnTo>
                  <a:lnTo>
                    <a:pt x="4067" y="41134"/>
                  </a:lnTo>
                  <a:lnTo>
                    <a:pt x="2681" y="43167"/>
                  </a:lnTo>
                  <a:lnTo>
                    <a:pt x="832" y="47604"/>
                  </a:lnTo>
                  <a:lnTo>
                    <a:pt x="0" y="52318"/>
                  </a:lnTo>
                  <a:lnTo>
                    <a:pt x="277" y="57033"/>
                  </a:lnTo>
                  <a:lnTo>
                    <a:pt x="1017" y="59343"/>
                  </a:lnTo>
                  <a:lnTo>
                    <a:pt x="2126" y="62209"/>
                  </a:lnTo>
                  <a:lnTo>
                    <a:pt x="4991" y="67385"/>
                  </a:lnTo>
                  <a:lnTo>
                    <a:pt x="6840" y="69789"/>
                  </a:lnTo>
                  <a:lnTo>
                    <a:pt x="12479" y="77738"/>
                  </a:lnTo>
                  <a:lnTo>
                    <a:pt x="13773" y="79309"/>
                  </a:lnTo>
                  <a:lnTo>
                    <a:pt x="16916" y="81990"/>
                  </a:lnTo>
                  <a:lnTo>
                    <a:pt x="18764" y="83007"/>
                  </a:lnTo>
                  <a:lnTo>
                    <a:pt x="20521" y="84024"/>
                  </a:lnTo>
                  <a:lnTo>
                    <a:pt x="24310" y="85595"/>
                  </a:lnTo>
                  <a:lnTo>
                    <a:pt x="28285" y="86797"/>
                  </a:lnTo>
                  <a:lnTo>
                    <a:pt x="32260" y="87536"/>
                  </a:lnTo>
                  <a:lnTo>
                    <a:pt x="34386" y="87628"/>
                  </a:lnTo>
                  <a:lnTo>
                    <a:pt x="37713" y="87813"/>
                  </a:lnTo>
                  <a:lnTo>
                    <a:pt x="44461" y="87166"/>
                  </a:lnTo>
                  <a:lnTo>
                    <a:pt x="50932" y="85410"/>
                  </a:lnTo>
                  <a:lnTo>
                    <a:pt x="57125" y="82729"/>
                  </a:lnTo>
                  <a:lnTo>
                    <a:pt x="59990" y="80881"/>
                  </a:lnTo>
                  <a:lnTo>
                    <a:pt x="61377" y="79864"/>
                  </a:lnTo>
                  <a:lnTo>
                    <a:pt x="63503" y="77183"/>
                  </a:lnTo>
                  <a:lnTo>
                    <a:pt x="65444" y="72377"/>
                  </a:lnTo>
                  <a:lnTo>
                    <a:pt x="66646" y="67108"/>
                  </a:lnTo>
                  <a:lnTo>
                    <a:pt x="67662" y="63688"/>
                  </a:lnTo>
                  <a:lnTo>
                    <a:pt x="69141" y="60637"/>
                  </a:lnTo>
                  <a:lnTo>
                    <a:pt x="71267" y="58049"/>
                  </a:lnTo>
                  <a:lnTo>
                    <a:pt x="72746" y="57033"/>
                  </a:lnTo>
                  <a:lnTo>
                    <a:pt x="73578" y="56478"/>
                  </a:lnTo>
                  <a:lnTo>
                    <a:pt x="75334" y="54999"/>
                  </a:lnTo>
                  <a:lnTo>
                    <a:pt x="77738" y="52318"/>
                  </a:lnTo>
                  <a:lnTo>
                    <a:pt x="80234" y="47881"/>
                  </a:lnTo>
                  <a:lnTo>
                    <a:pt x="81805" y="42890"/>
                  </a:lnTo>
                  <a:lnTo>
                    <a:pt x="82452" y="37621"/>
                  </a:lnTo>
                  <a:lnTo>
                    <a:pt x="82082" y="32352"/>
                  </a:lnTo>
                  <a:lnTo>
                    <a:pt x="80881" y="28563"/>
                  </a:lnTo>
                  <a:lnTo>
                    <a:pt x="79679" y="26252"/>
                  </a:lnTo>
                  <a:lnTo>
                    <a:pt x="78200" y="24126"/>
                  </a:lnTo>
                  <a:lnTo>
                    <a:pt x="76351" y="22277"/>
                  </a:lnTo>
                  <a:lnTo>
                    <a:pt x="75242" y="21445"/>
                  </a:lnTo>
                  <a:lnTo>
                    <a:pt x="75427" y="19874"/>
                  </a:lnTo>
                  <a:lnTo>
                    <a:pt x="75704" y="11832"/>
                  </a:lnTo>
                  <a:lnTo>
                    <a:pt x="75057" y="8042"/>
                  </a:lnTo>
                  <a:lnTo>
                    <a:pt x="74133" y="6008"/>
                  </a:lnTo>
                  <a:lnTo>
                    <a:pt x="73578" y="5361"/>
                  </a:lnTo>
                  <a:lnTo>
                    <a:pt x="72192" y="4252"/>
                  </a:lnTo>
                  <a:lnTo>
                    <a:pt x="69141" y="2496"/>
                  </a:lnTo>
                  <a:lnTo>
                    <a:pt x="65999" y="1202"/>
                  </a:lnTo>
                  <a:lnTo>
                    <a:pt x="62578" y="370"/>
                  </a:lnTo>
                  <a:lnTo>
                    <a:pt x="60822" y="185"/>
                  </a:lnTo>
                  <a:lnTo>
                    <a:pt x="58419"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5"/>
            <p:cNvSpPr/>
            <p:nvPr/>
          </p:nvSpPr>
          <p:spPr>
            <a:xfrm>
              <a:off x="1733675" y="1014575"/>
              <a:ext cx="2130650" cy="1751650"/>
            </a:xfrm>
            <a:custGeom>
              <a:rect b="b" l="l" r="r" t="t"/>
              <a:pathLst>
                <a:path extrusionOk="0" h="70066" w="85226">
                  <a:moveTo>
                    <a:pt x="0" y="0"/>
                  </a:moveTo>
                  <a:lnTo>
                    <a:pt x="8042" y="43075"/>
                  </a:lnTo>
                  <a:lnTo>
                    <a:pt x="20336" y="51117"/>
                  </a:lnTo>
                  <a:lnTo>
                    <a:pt x="37067" y="62024"/>
                  </a:lnTo>
                  <a:lnTo>
                    <a:pt x="40117" y="64150"/>
                  </a:lnTo>
                  <a:lnTo>
                    <a:pt x="44924" y="67015"/>
                  </a:lnTo>
                  <a:lnTo>
                    <a:pt x="49268" y="68864"/>
                  </a:lnTo>
                  <a:lnTo>
                    <a:pt x="54075" y="69696"/>
                  </a:lnTo>
                  <a:lnTo>
                    <a:pt x="57125" y="69696"/>
                  </a:lnTo>
                  <a:lnTo>
                    <a:pt x="74410" y="69881"/>
                  </a:lnTo>
                  <a:lnTo>
                    <a:pt x="77923" y="70066"/>
                  </a:lnTo>
                  <a:lnTo>
                    <a:pt x="85225" y="51209"/>
                  </a:lnTo>
                  <a:lnTo>
                    <a:pt x="54444" y="43075"/>
                  </a:lnTo>
                  <a:lnTo>
                    <a:pt x="41596" y="31243"/>
                  </a:lnTo>
                  <a:lnTo>
                    <a:pt x="21075" y="11739"/>
                  </a:lnTo>
                  <a:lnTo>
                    <a:pt x="17840" y="8504"/>
                  </a:lnTo>
                  <a:lnTo>
                    <a:pt x="13034" y="3975"/>
                  </a:lnTo>
                  <a:lnTo>
                    <a:pt x="9798" y="1941"/>
                  </a:lnTo>
                  <a:lnTo>
                    <a:pt x="7580" y="1017"/>
                  </a:lnTo>
                  <a:lnTo>
                    <a:pt x="3605" y="18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5"/>
            <p:cNvSpPr/>
            <p:nvPr/>
          </p:nvSpPr>
          <p:spPr>
            <a:xfrm>
              <a:off x="2914525" y="1347325"/>
              <a:ext cx="1830225" cy="2206925"/>
            </a:xfrm>
            <a:custGeom>
              <a:rect b="b" l="l" r="r" t="t"/>
              <a:pathLst>
                <a:path extrusionOk="0" h="88277" w="73209">
                  <a:moveTo>
                    <a:pt x="71915" y="1"/>
                  </a:moveTo>
                  <a:lnTo>
                    <a:pt x="15530" y="19874"/>
                  </a:lnTo>
                  <a:lnTo>
                    <a:pt x="0" y="86890"/>
                  </a:lnTo>
                  <a:lnTo>
                    <a:pt x="1387" y="88276"/>
                  </a:lnTo>
                  <a:lnTo>
                    <a:pt x="54907" y="68310"/>
                  </a:lnTo>
                  <a:lnTo>
                    <a:pt x="73209" y="1387"/>
                  </a:lnTo>
                  <a:lnTo>
                    <a:pt x="719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5"/>
            <p:cNvSpPr/>
            <p:nvPr/>
          </p:nvSpPr>
          <p:spPr>
            <a:xfrm>
              <a:off x="2914525" y="1844175"/>
              <a:ext cx="420600" cy="1710075"/>
            </a:xfrm>
            <a:custGeom>
              <a:rect b="b" l="l" r="r" t="t"/>
              <a:pathLst>
                <a:path extrusionOk="0" h="68403" w="16824">
                  <a:moveTo>
                    <a:pt x="15530" y="0"/>
                  </a:moveTo>
                  <a:lnTo>
                    <a:pt x="0" y="67016"/>
                  </a:lnTo>
                  <a:lnTo>
                    <a:pt x="1387" y="68402"/>
                  </a:lnTo>
                  <a:lnTo>
                    <a:pt x="16824" y="1387"/>
                  </a:lnTo>
                  <a:lnTo>
                    <a:pt x="155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5"/>
            <p:cNvSpPr/>
            <p:nvPr/>
          </p:nvSpPr>
          <p:spPr>
            <a:xfrm>
              <a:off x="2949175" y="1382000"/>
              <a:ext cx="1795575" cy="2172250"/>
            </a:xfrm>
            <a:custGeom>
              <a:rect b="b" l="l" r="r" t="t"/>
              <a:pathLst>
                <a:path extrusionOk="0" h="86890" w="71823">
                  <a:moveTo>
                    <a:pt x="71823" y="0"/>
                  </a:moveTo>
                  <a:lnTo>
                    <a:pt x="15438" y="19874"/>
                  </a:lnTo>
                  <a:lnTo>
                    <a:pt x="1" y="86889"/>
                  </a:lnTo>
                  <a:lnTo>
                    <a:pt x="53521" y="66923"/>
                  </a:lnTo>
                  <a:lnTo>
                    <a:pt x="718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5"/>
            <p:cNvSpPr/>
            <p:nvPr/>
          </p:nvSpPr>
          <p:spPr>
            <a:xfrm>
              <a:off x="4076900" y="2708425"/>
              <a:ext cx="302750" cy="99400"/>
            </a:xfrm>
            <a:custGeom>
              <a:rect b="b" l="l" r="r" t="t"/>
              <a:pathLst>
                <a:path extrusionOk="0" h="3976" w="12110">
                  <a:moveTo>
                    <a:pt x="12109" y="1"/>
                  </a:moveTo>
                  <a:lnTo>
                    <a:pt x="0" y="186"/>
                  </a:lnTo>
                  <a:lnTo>
                    <a:pt x="370" y="740"/>
                  </a:lnTo>
                  <a:lnTo>
                    <a:pt x="2034" y="2035"/>
                  </a:lnTo>
                  <a:lnTo>
                    <a:pt x="4899" y="3329"/>
                  </a:lnTo>
                  <a:lnTo>
                    <a:pt x="8782" y="3976"/>
                  </a:lnTo>
                  <a:lnTo>
                    <a:pt x="11092" y="3883"/>
                  </a:lnTo>
                  <a:lnTo>
                    <a:pt x="1210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5"/>
            <p:cNvSpPr/>
            <p:nvPr/>
          </p:nvSpPr>
          <p:spPr>
            <a:xfrm>
              <a:off x="3663250" y="1652375"/>
              <a:ext cx="667875" cy="305050"/>
            </a:xfrm>
            <a:custGeom>
              <a:rect b="b" l="l" r="r" t="t"/>
              <a:pathLst>
                <a:path extrusionOk="0" h="12202" w="26715">
                  <a:moveTo>
                    <a:pt x="25697" y="0"/>
                  </a:moveTo>
                  <a:lnTo>
                    <a:pt x="22462" y="740"/>
                  </a:lnTo>
                  <a:lnTo>
                    <a:pt x="19412" y="2126"/>
                  </a:lnTo>
                  <a:lnTo>
                    <a:pt x="9151" y="5177"/>
                  </a:lnTo>
                  <a:lnTo>
                    <a:pt x="5916" y="6656"/>
                  </a:lnTo>
                  <a:lnTo>
                    <a:pt x="2219" y="8504"/>
                  </a:lnTo>
                  <a:lnTo>
                    <a:pt x="740" y="9521"/>
                  </a:lnTo>
                  <a:lnTo>
                    <a:pt x="463" y="9983"/>
                  </a:lnTo>
                  <a:lnTo>
                    <a:pt x="0" y="12202"/>
                  </a:lnTo>
                  <a:lnTo>
                    <a:pt x="26252" y="2958"/>
                  </a:lnTo>
                  <a:lnTo>
                    <a:pt x="26714" y="647"/>
                  </a:lnTo>
                  <a:lnTo>
                    <a:pt x="26714" y="462"/>
                  </a:lnTo>
                  <a:lnTo>
                    <a:pt x="26529" y="185"/>
                  </a:lnTo>
                  <a:lnTo>
                    <a:pt x="2569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5"/>
            <p:cNvSpPr/>
            <p:nvPr/>
          </p:nvSpPr>
          <p:spPr>
            <a:xfrm>
              <a:off x="3679425" y="1449000"/>
              <a:ext cx="725625" cy="307375"/>
            </a:xfrm>
            <a:custGeom>
              <a:rect b="b" l="l" r="r" t="t"/>
              <a:pathLst>
                <a:path extrusionOk="0" h="12295" w="29025">
                  <a:moveTo>
                    <a:pt x="19042" y="1"/>
                  </a:moveTo>
                  <a:lnTo>
                    <a:pt x="16454" y="648"/>
                  </a:lnTo>
                  <a:lnTo>
                    <a:pt x="14882" y="1110"/>
                  </a:lnTo>
                  <a:lnTo>
                    <a:pt x="12479" y="2127"/>
                  </a:lnTo>
                  <a:lnTo>
                    <a:pt x="9891" y="3791"/>
                  </a:lnTo>
                  <a:lnTo>
                    <a:pt x="7857" y="6656"/>
                  </a:lnTo>
                  <a:lnTo>
                    <a:pt x="7765" y="7211"/>
                  </a:lnTo>
                  <a:lnTo>
                    <a:pt x="5824" y="8043"/>
                  </a:lnTo>
                  <a:lnTo>
                    <a:pt x="3790" y="8597"/>
                  </a:lnTo>
                  <a:lnTo>
                    <a:pt x="1942" y="9337"/>
                  </a:lnTo>
                  <a:lnTo>
                    <a:pt x="555" y="10354"/>
                  </a:lnTo>
                  <a:lnTo>
                    <a:pt x="463" y="10908"/>
                  </a:lnTo>
                  <a:lnTo>
                    <a:pt x="0" y="12295"/>
                  </a:lnTo>
                  <a:lnTo>
                    <a:pt x="28748" y="2219"/>
                  </a:lnTo>
                  <a:lnTo>
                    <a:pt x="28748" y="1942"/>
                  </a:lnTo>
                  <a:lnTo>
                    <a:pt x="29025" y="833"/>
                  </a:lnTo>
                  <a:lnTo>
                    <a:pt x="29025" y="556"/>
                  </a:lnTo>
                  <a:lnTo>
                    <a:pt x="28563" y="278"/>
                  </a:lnTo>
                  <a:lnTo>
                    <a:pt x="27361" y="371"/>
                  </a:lnTo>
                  <a:lnTo>
                    <a:pt x="26067" y="740"/>
                  </a:lnTo>
                  <a:lnTo>
                    <a:pt x="22832" y="1850"/>
                  </a:lnTo>
                  <a:lnTo>
                    <a:pt x="22832" y="1665"/>
                  </a:lnTo>
                  <a:lnTo>
                    <a:pt x="22832" y="925"/>
                  </a:lnTo>
                  <a:lnTo>
                    <a:pt x="21908" y="93"/>
                  </a:lnTo>
                  <a:lnTo>
                    <a:pt x="19042" y="1"/>
                  </a:lnTo>
                  <a:close/>
                </a:path>
              </a:pathLst>
            </a:custGeom>
            <a:solidFill>
              <a:srgbClr val="35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5"/>
            <p:cNvSpPr/>
            <p:nvPr/>
          </p:nvSpPr>
          <p:spPr>
            <a:xfrm>
              <a:off x="3753375" y="1509100"/>
              <a:ext cx="596225" cy="385925"/>
            </a:xfrm>
            <a:custGeom>
              <a:rect b="b" l="l" r="r" t="t"/>
              <a:pathLst>
                <a:path extrusionOk="0" h="15437" w="23849">
                  <a:moveTo>
                    <a:pt x="23849" y="0"/>
                  </a:moveTo>
                  <a:lnTo>
                    <a:pt x="555" y="8597"/>
                  </a:lnTo>
                  <a:lnTo>
                    <a:pt x="0" y="11277"/>
                  </a:lnTo>
                  <a:lnTo>
                    <a:pt x="1849" y="10538"/>
                  </a:lnTo>
                  <a:lnTo>
                    <a:pt x="3790" y="10353"/>
                  </a:lnTo>
                  <a:lnTo>
                    <a:pt x="4345" y="10815"/>
                  </a:lnTo>
                  <a:lnTo>
                    <a:pt x="4345" y="11185"/>
                  </a:lnTo>
                  <a:lnTo>
                    <a:pt x="3698" y="13865"/>
                  </a:lnTo>
                  <a:lnTo>
                    <a:pt x="3328" y="15437"/>
                  </a:lnTo>
                  <a:lnTo>
                    <a:pt x="18302" y="9521"/>
                  </a:lnTo>
                  <a:lnTo>
                    <a:pt x="18302" y="9151"/>
                  </a:lnTo>
                  <a:lnTo>
                    <a:pt x="18857" y="6471"/>
                  </a:lnTo>
                  <a:lnTo>
                    <a:pt x="18950" y="5824"/>
                  </a:lnTo>
                  <a:lnTo>
                    <a:pt x="19597" y="4807"/>
                  </a:lnTo>
                  <a:lnTo>
                    <a:pt x="21168" y="3605"/>
                  </a:lnTo>
                  <a:lnTo>
                    <a:pt x="23017" y="2773"/>
                  </a:lnTo>
                  <a:lnTo>
                    <a:pt x="23849" y="0"/>
                  </a:lnTo>
                  <a:close/>
                </a:path>
              </a:pathLst>
            </a:custGeom>
            <a:solidFill>
              <a:srgbClr val="35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5"/>
            <p:cNvSpPr/>
            <p:nvPr/>
          </p:nvSpPr>
          <p:spPr>
            <a:xfrm>
              <a:off x="3684050" y="1652375"/>
              <a:ext cx="665550" cy="309675"/>
            </a:xfrm>
            <a:custGeom>
              <a:rect b="b" l="l" r="r" t="t"/>
              <a:pathLst>
                <a:path extrusionOk="0" h="12387" w="26622">
                  <a:moveTo>
                    <a:pt x="25605" y="0"/>
                  </a:moveTo>
                  <a:lnTo>
                    <a:pt x="22462" y="740"/>
                  </a:lnTo>
                  <a:lnTo>
                    <a:pt x="19319" y="2126"/>
                  </a:lnTo>
                  <a:lnTo>
                    <a:pt x="9151" y="5177"/>
                  </a:lnTo>
                  <a:lnTo>
                    <a:pt x="5916" y="6656"/>
                  </a:lnTo>
                  <a:lnTo>
                    <a:pt x="2126" y="8504"/>
                  </a:lnTo>
                  <a:lnTo>
                    <a:pt x="647" y="9613"/>
                  </a:lnTo>
                  <a:lnTo>
                    <a:pt x="462" y="9983"/>
                  </a:lnTo>
                  <a:lnTo>
                    <a:pt x="0" y="12386"/>
                  </a:lnTo>
                  <a:lnTo>
                    <a:pt x="26159" y="2958"/>
                  </a:lnTo>
                  <a:lnTo>
                    <a:pt x="26344" y="2403"/>
                  </a:lnTo>
                  <a:lnTo>
                    <a:pt x="26622" y="740"/>
                  </a:lnTo>
                  <a:lnTo>
                    <a:pt x="26622" y="462"/>
                  </a:lnTo>
                  <a:lnTo>
                    <a:pt x="26437" y="185"/>
                  </a:lnTo>
                  <a:lnTo>
                    <a:pt x="25605" y="0"/>
                  </a:lnTo>
                  <a:close/>
                </a:path>
              </a:pathLst>
            </a:custGeom>
            <a:solidFill>
              <a:srgbClr val="35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5"/>
            <p:cNvSpPr/>
            <p:nvPr/>
          </p:nvSpPr>
          <p:spPr>
            <a:xfrm>
              <a:off x="3947475" y="1920425"/>
              <a:ext cx="753375" cy="845800"/>
            </a:xfrm>
            <a:custGeom>
              <a:rect b="b" l="l" r="r" t="t"/>
              <a:pathLst>
                <a:path extrusionOk="0" h="33832" w="30135">
                  <a:moveTo>
                    <a:pt x="27731" y="1"/>
                  </a:moveTo>
                  <a:lnTo>
                    <a:pt x="26437" y="555"/>
                  </a:lnTo>
                  <a:lnTo>
                    <a:pt x="25605" y="1387"/>
                  </a:lnTo>
                  <a:lnTo>
                    <a:pt x="24589" y="4992"/>
                  </a:lnTo>
                  <a:lnTo>
                    <a:pt x="23017" y="10631"/>
                  </a:lnTo>
                  <a:lnTo>
                    <a:pt x="22925" y="11000"/>
                  </a:lnTo>
                  <a:lnTo>
                    <a:pt x="21908" y="11925"/>
                  </a:lnTo>
                  <a:lnTo>
                    <a:pt x="19597" y="13404"/>
                  </a:lnTo>
                  <a:lnTo>
                    <a:pt x="15160" y="15437"/>
                  </a:lnTo>
                  <a:lnTo>
                    <a:pt x="10538" y="16916"/>
                  </a:lnTo>
                  <a:lnTo>
                    <a:pt x="8690" y="17286"/>
                  </a:lnTo>
                  <a:lnTo>
                    <a:pt x="5639" y="17748"/>
                  </a:lnTo>
                  <a:lnTo>
                    <a:pt x="2497" y="18672"/>
                  </a:lnTo>
                  <a:lnTo>
                    <a:pt x="1203" y="19504"/>
                  </a:lnTo>
                  <a:lnTo>
                    <a:pt x="371" y="20521"/>
                  </a:lnTo>
                  <a:lnTo>
                    <a:pt x="1" y="21908"/>
                  </a:lnTo>
                  <a:lnTo>
                    <a:pt x="278" y="24311"/>
                  </a:lnTo>
                  <a:lnTo>
                    <a:pt x="1018" y="26529"/>
                  </a:lnTo>
                  <a:lnTo>
                    <a:pt x="1387" y="27639"/>
                  </a:lnTo>
                  <a:lnTo>
                    <a:pt x="2497" y="29395"/>
                  </a:lnTo>
                  <a:lnTo>
                    <a:pt x="3883" y="30966"/>
                  </a:lnTo>
                  <a:lnTo>
                    <a:pt x="5547" y="32168"/>
                  </a:lnTo>
                  <a:lnTo>
                    <a:pt x="7581" y="33000"/>
                  </a:lnTo>
                  <a:lnTo>
                    <a:pt x="9891" y="33555"/>
                  </a:lnTo>
                  <a:lnTo>
                    <a:pt x="13774" y="33832"/>
                  </a:lnTo>
                  <a:lnTo>
                    <a:pt x="16639" y="33555"/>
                  </a:lnTo>
                  <a:lnTo>
                    <a:pt x="18118" y="33277"/>
                  </a:lnTo>
                  <a:lnTo>
                    <a:pt x="21261" y="31891"/>
                  </a:lnTo>
                  <a:lnTo>
                    <a:pt x="24219" y="29580"/>
                  </a:lnTo>
                  <a:lnTo>
                    <a:pt x="26715" y="26160"/>
                  </a:lnTo>
                  <a:lnTo>
                    <a:pt x="27639" y="24034"/>
                  </a:lnTo>
                  <a:lnTo>
                    <a:pt x="28471" y="21261"/>
                  </a:lnTo>
                  <a:lnTo>
                    <a:pt x="29210" y="15715"/>
                  </a:lnTo>
                  <a:lnTo>
                    <a:pt x="29395" y="10538"/>
                  </a:lnTo>
                  <a:lnTo>
                    <a:pt x="29488" y="6101"/>
                  </a:lnTo>
                  <a:lnTo>
                    <a:pt x="29857" y="4438"/>
                  </a:lnTo>
                  <a:lnTo>
                    <a:pt x="30135" y="2866"/>
                  </a:lnTo>
                  <a:lnTo>
                    <a:pt x="29765" y="1202"/>
                  </a:lnTo>
                  <a:lnTo>
                    <a:pt x="29303" y="555"/>
                  </a:lnTo>
                  <a:lnTo>
                    <a:pt x="28563" y="93"/>
                  </a:lnTo>
                  <a:lnTo>
                    <a:pt x="2773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5"/>
            <p:cNvSpPr/>
            <p:nvPr/>
          </p:nvSpPr>
          <p:spPr>
            <a:xfrm>
              <a:off x="1068125" y="989150"/>
              <a:ext cx="1338025" cy="4261275"/>
            </a:xfrm>
            <a:custGeom>
              <a:rect b="b" l="l" r="r" t="t"/>
              <a:pathLst>
                <a:path extrusionOk="0" h="170451" w="53521">
                  <a:moveTo>
                    <a:pt x="18673" y="0"/>
                  </a:moveTo>
                  <a:lnTo>
                    <a:pt x="16639" y="463"/>
                  </a:lnTo>
                  <a:lnTo>
                    <a:pt x="16454" y="463"/>
                  </a:lnTo>
                  <a:lnTo>
                    <a:pt x="16177" y="3513"/>
                  </a:lnTo>
                  <a:lnTo>
                    <a:pt x="15345" y="12849"/>
                  </a:lnTo>
                  <a:lnTo>
                    <a:pt x="12849" y="39008"/>
                  </a:lnTo>
                  <a:lnTo>
                    <a:pt x="7026" y="98721"/>
                  </a:lnTo>
                  <a:lnTo>
                    <a:pt x="6749" y="100754"/>
                  </a:lnTo>
                  <a:lnTo>
                    <a:pt x="6749" y="101217"/>
                  </a:lnTo>
                  <a:lnTo>
                    <a:pt x="2404" y="146879"/>
                  </a:lnTo>
                  <a:lnTo>
                    <a:pt x="1" y="170450"/>
                  </a:lnTo>
                  <a:lnTo>
                    <a:pt x="1" y="170450"/>
                  </a:lnTo>
                  <a:lnTo>
                    <a:pt x="7673" y="166106"/>
                  </a:lnTo>
                  <a:lnTo>
                    <a:pt x="12110" y="163518"/>
                  </a:lnTo>
                  <a:lnTo>
                    <a:pt x="45017" y="144569"/>
                  </a:lnTo>
                  <a:lnTo>
                    <a:pt x="47513" y="143182"/>
                  </a:lnTo>
                  <a:lnTo>
                    <a:pt x="53521" y="139670"/>
                  </a:lnTo>
                  <a:lnTo>
                    <a:pt x="51302" y="126359"/>
                  </a:lnTo>
                  <a:lnTo>
                    <a:pt x="47513" y="107410"/>
                  </a:lnTo>
                  <a:lnTo>
                    <a:pt x="44739" y="94376"/>
                  </a:lnTo>
                  <a:lnTo>
                    <a:pt x="42798" y="83469"/>
                  </a:lnTo>
                  <a:lnTo>
                    <a:pt x="42336" y="77553"/>
                  </a:lnTo>
                  <a:lnTo>
                    <a:pt x="42244" y="72100"/>
                  </a:lnTo>
                  <a:lnTo>
                    <a:pt x="42244" y="61100"/>
                  </a:lnTo>
                  <a:lnTo>
                    <a:pt x="42613" y="55739"/>
                  </a:lnTo>
                  <a:lnTo>
                    <a:pt x="42891" y="53613"/>
                  </a:lnTo>
                  <a:lnTo>
                    <a:pt x="43076" y="49453"/>
                  </a:lnTo>
                  <a:lnTo>
                    <a:pt x="43076" y="47327"/>
                  </a:lnTo>
                  <a:lnTo>
                    <a:pt x="42798" y="43445"/>
                  </a:lnTo>
                  <a:lnTo>
                    <a:pt x="41782" y="36697"/>
                  </a:lnTo>
                  <a:lnTo>
                    <a:pt x="40025" y="28101"/>
                  </a:lnTo>
                  <a:lnTo>
                    <a:pt x="38824" y="23017"/>
                  </a:lnTo>
                  <a:lnTo>
                    <a:pt x="38269" y="20336"/>
                  </a:lnTo>
                  <a:lnTo>
                    <a:pt x="36605" y="14975"/>
                  </a:lnTo>
                  <a:lnTo>
                    <a:pt x="35588" y="12387"/>
                  </a:lnTo>
                  <a:lnTo>
                    <a:pt x="35034" y="11093"/>
                  </a:lnTo>
                  <a:lnTo>
                    <a:pt x="34294" y="9798"/>
                  </a:lnTo>
                  <a:lnTo>
                    <a:pt x="32815" y="7118"/>
                  </a:lnTo>
                  <a:lnTo>
                    <a:pt x="30042" y="3698"/>
                  </a:lnTo>
                  <a:lnTo>
                    <a:pt x="27824" y="1849"/>
                  </a:lnTo>
                  <a:lnTo>
                    <a:pt x="26622" y="1202"/>
                  </a:lnTo>
                  <a:lnTo>
                    <a:pt x="25790" y="740"/>
                  </a:lnTo>
                  <a:lnTo>
                    <a:pt x="24866" y="463"/>
                  </a:lnTo>
                  <a:lnTo>
                    <a:pt x="228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5"/>
            <p:cNvSpPr/>
            <p:nvPr/>
          </p:nvSpPr>
          <p:spPr>
            <a:xfrm>
              <a:off x="148400" y="3172925"/>
              <a:ext cx="2045150" cy="2609000"/>
            </a:xfrm>
            <a:custGeom>
              <a:rect b="b" l="l" r="r" t="t"/>
              <a:pathLst>
                <a:path extrusionOk="0" h="104360" w="81806">
                  <a:moveTo>
                    <a:pt x="15160" y="0"/>
                  </a:moveTo>
                  <a:lnTo>
                    <a:pt x="14606" y="925"/>
                  </a:lnTo>
                  <a:lnTo>
                    <a:pt x="12664" y="4252"/>
                  </a:lnTo>
                  <a:lnTo>
                    <a:pt x="9337" y="10908"/>
                  </a:lnTo>
                  <a:lnTo>
                    <a:pt x="6564" y="17378"/>
                  </a:lnTo>
                  <a:lnTo>
                    <a:pt x="4438" y="23756"/>
                  </a:lnTo>
                  <a:lnTo>
                    <a:pt x="2866" y="30134"/>
                  </a:lnTo>
                  <a:lnTo>
                    <a:pt x="1665" y="36420"/>
                  </a:lnTo>
                  <a:lnTo>
                    <a:pt x="555" y="45571"/>
                  </a:lnTo>
                  <a:lnTo>
                    <a:pt x="278" y="51487"/>
                  </a:lnTo>
                  <a:lnTo>
                    <a:pt x="93" y="58327"/>
                  </a:lnTo>
                  <a:lnTo>
                    <a:pt x="186" y="64890"/>
                  </a:lnTo>
                  <a:lnTo>
                    <a:pt x="371" y="74688"/>
                  </a:lnTo>
                  <a:lnTo>
                    <a:pt x="186" y="94654"/>
                  </a:lnTo>
                  <a:lnTo>
                    <a:pt x="1" y="104359"/>
                  </a:lnTo>
                  <a:lnTo>
                    <a:pt x="31614" y="86057"/>
                  </a:lnTo>
                  <a:lnTo>
                    <a:pt x="36882" y="83099"/>
                  </a:lnTo>
                  <a:lnTo>
                    <a:pt x="44462" y="78755"/>
                  </a:lnTo>
                  <a:lnTo>
                    <a:pt x="48899" y="76167"/>
                  </a:lnTo>
                  <a:lnTo>
                    <a:pt x="81806" y="57218"/>
                  </a:lnTo>
                  <a:lnTo>
                    <a:pt x="81251" y="52688"/>
                  </a:lnTo>
                  <a:lnTo>
                    <a:pt x="80881" y="48251"/>
                  </a:lnTo>
                  <a:lnTo>
                    <a:pt x="80050" y="40579"/>
                  </a:lnTo>
                  <a:lnTo>
                    <a:pt x="79218" y="33462"/>
                  </a:lnTo>
                  <a:lnTo>
                    <a:pt x="77369" y="18765"/>
                  </a:lnTo>
                  <a:lnTo>
                    <a:pt x="75705" y="7672"/>
                  </a:lnTo>
                  <a:lnTo>
                    <a:pt x="71268" y="9151"/>
                  </a:lnTo>
                  <a:lnTo>
                    <a:pt x="62857" y="11462"/>
                  </a:lnTo>
                  <a:lnTo>
                    <a:pt x="55000" y="13034"/>
                  </a:lnTo>
                  <a:lnTo>
                    <a:pt x="47790" y="13773"/>
                  </a:lnTo>
                  <a:lnTo>
                    <a:pt x="44462" y="13958"/>
                  </a:lnTo>
                  <a:lnTo>
                    <a:pt x="43538" y="13958"/>
                  </a:lnTo>
                  <a:lnTo>
                    <a:pt x="41504" y="13866"/>
                  </a:lnTo>
                  <a:lnTo>
                    <a:pt x="39563" y="13681"/>
                  </a:lnTo>
                  <a:lnTo>
                    <a:pt x="38361" y="13588"/>
                  </a:lnTo>
                  <a:lnTo>
                    <a:pt x="36420" y="13403"/>
                  </a:lnTo>
                  <a:lnTo>
                    <a:pt x="32446" y="12572"/>
                  </a:lnTo>
                  <a:lnTo>
                    <a:pt x="28563" y="11462"/>
                  </a:lnTo>
                  <a:lnTo>
                    <a:pt x="24958" y="10076"/>
                  </a:lnTo>
                  <a:lnTo>
                    <a:pt x="21723" y="8320"/>
                  </a:lnTo>
                  <a:lnTo>
                    <a:pt x="18950" y="6286"/>
                  </a:lnTo>
                  <a:lnTo>
                    <a:pt x="16824" y="3975"/>
                  </a:lnTo>
                  <a:lnTo>
                    <a:pt x="15437" y="1387"/>
                  </a:lnTo>
                  <a:lnTo>
                    <a:pt x="151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5"/>
            <p:cNvSpPr/>
            <p:nvPr/>
          </p:nvSpPr>
          <p:spPr>
            <a:xfrm>
              <a:off x="62900" y="3168300"/>
              <a:ext cx="2193050" cy="2664450"/>
            </a:xfrm>
            <a:custGeom>
              <a:rect b="b" l="l" r="r" t="t"/>
              <a:pathLst>
                <a:path extrusionOk="0" h="106578" w="87722">
                  <a:moveTo>
                    <a:pt x="18580" y="1"/>
                  </a:moveTo>
                  <a:lnTo>
                    <a:pt x="15160" y="5269"/>
                  </a:lnTo>
                  <a:lnTo>
                    <a:pt x="9059" y="16177"/>
                  </a:lnTo>
                  <a:lnTo>
                    <a:pt x="6379" y="21908"/>
                  </a:lnTo>
                  <a:lnTo>
                    <a:pt x="5270" y="24496"/>
                  </a:lnTo>
                  <a:lnTo>
                    <a:pt x="3606" y="30596"/>
                  </a:lnTo>
                  <a:lnTo>
                    <a:pt x="2219" y="37622"/>
                  </a:lnTo>
                  <a:lnTo>
                    <a:pt x="1202" y="45663"/>
                  </a:lnTo>
                  <a:lnTo>
                    <a:pt x="833" y="50100"/>
                  </a:lnTo>
                  <a:lnTo>
                    <a:pt x="555" y="54814"/>
                  </a:lnTo>
                  <a:lnTo>
                    <a:pt x="278" y="65260"/>
                  </a:lnTo>
                  <a:lnTo>
                    <a:pt x="278" y="71083"/>
                  </a:lnTo>
                  <a:lnTo>
                    <a:pt x="186" y="86242"/>
                  </a:lnTo>
                  <a:lnTo>
                    <a:pt x="1" y="106578"/>
                  </a:lnTo>
                  <a:lnTo>
                    <a:pt x="3421" y="104544"/>
                  </a:lnTo>
                  <a:lnTo>
                    <a:pt x="35034" y="86242"/>
                  </a:lnTo>
                  <a:lnTo>
                    <a:pt x="40210" y="83284"/>
                  </a:lnTo>
                  <a:lnTo>
                    <a:pt x="47882" y="78940"/>
                  </a:lnTo>
                  <a:lnTo>
                    <a:pt x="52319" y="76352"/>
                  </a:lnTo>
                  <a:lnTo>
                    <a:pt x="85226" y="57403"/>
                  </a:lnTo>
                  <a:lnTo>
                    <a:pt x="87722" y="56016"/>
                  </a:lnTo>
                  <a:lnTo>
                    <a:pt x="87167" y="51117"/>
                  </a:lnTo>
                  <a:lnTo>
                    <a:pt x="86612" y="46588"/>
                  </a:lnTo>
                  <a:lnTo>
                    <a:pt x="85780" y="40487"/>
                  </a:lnTo>
                  <a:lnTo>
                    <a:pt x="84948" y="35033"/>
                  </a:lnTo>
                  <a:lnTo>
                    <a:pt x="83747" y="27361"/>
                  </a:lnTo>
                  <a:lnTo>
                    <a:pt x="80604" y="12202"/>
                  </a:lnTo>
                  <a:lnTo>
                    <a:pt x="78755" y="4715"/>
                  </a:lnTo>
                  <a:lnTo>
                    <a:pt x="78663" y="4992"/>
                  </a:lnTo>
                  <a:lnTo>
                    <a:pt x="77276" y="6286"/>
                  </a:lnTo>
                  <a:lnTo>
                    <a:pt x="75335" y="7488"/>
                  </a:lnTo>
                  <a:lnTo>
                    <a:pt x="72192" y="8782"/>
                  </a:lnTo>
                  <a:lnTo>
                    <a:pt x="67756" y="9983"/>
                  </a:lnTo>
                  <a:lnTo>
                    <a:pt x="61655" y="10908"/>
                  </a:lnTo>
                  <a:lnTo>
                    <a:pt x="53705" y="11462"/>
                  </a:lnTo>
                  <a:lnTo>
                    <a:pt x="48899" y="11555"/>
                  </a:lnTo>
                  <a:lnTo>
                    <a:pt x="47235" y="11555"/>
                  </a:lnTo>
                  <a:lnTo>
                    <a:pt x="45109" y="11462"/>
                  </a:lnTo>
                  <a:lnTo>
                    <a:pt x="43168" y="11370"/>
                  </a:lnTo>
                  <a:lnTo>
                    <a:pt x="42983" y="11370"/>
                  </a:lnTo>
                  <a:lnTo>
                    <a:pt x="39101" y="11000"/>
                  </a:lnTo>
                  <a:lnTo>
                    <a:pt x="32723" y="9706"/>
                  </a:lnTo>
                  <a:lnTo>
                    <a:pt x="27731" y="8042"/>
                  </a:lnTo>
                  <a:lnTo>
                    <a:pt x="24126" y="6101"/>
                  </a:lnTo>
                  <a:lnTo>
                    <a:pt x="21538" y="4160"/>
                  </a:lnTo>
                  <a:lnTo>
                    <a:pt x="19874" y="2311"/>
                  </a:lnTo>
                  <a:lnTo>
                    <a:pt x="18580" y="370"/>
                  </a:lnTo>
                  <a:lnTo>
                    <a:pt x="1858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5"/>
            <p:cNvSpPr/>
            <p:nvPr/>
          </p:nvSpPr>
          <p:spPr>
            <a:xfrm>
              <a:off x="62900" y="3168300"/>
              <a:ext cx="2193050" cy="2664450"/>
            </a:xfrm>
            <a:custGeom>
              <a:rect b="b" l="l" r="r" t="t"/>
              <a:pathLst>
                <a:path extrusionOk="0" h="106578" w="87722">
                  <a:moveTo>
                    <a:pt x="18580" y="1"/>
                  </a:moveTo>
                  <a:lnTo>
                    <a:pt x="15160" y="5269"/>
                  </a:lnTo>
                  <a:lnTo>
                    <a:pt x="9059" y="16177"/>
                  </a:lnTo>
                  <a:lnTo>
                    <a:pt x="6379" y="21908"/>
                  </a:lnTo>
                  <a:lnTo>
                    <a:pt x="5270" y="24496"/>
                  </a:lnTo>
                  <a:lnTo>
                    <a:pt x="3606" y="30596"/>
                  </a:lnTo>
                  <a:lnTo>
                    <a:pt x="2219" y="37622"/>
                  </a:lnTo>
                  <a:lnTo>
                    <a:pt x="1202" y="45663"/>
                  </a:lnTo>
                  <a:lnTo>
                    <a:pt x="833" y="50100"/>
                  </a:lnTo>
                  <a:lnTo>
                    <a:pt x="555" y="54814"/>
                  </a:lnTo>
                  <a:lnTo>
                    <a:pt x="278" y="65260"/>
                  </a:lnTo>
                  <a:lnTo>
                    <a:pt x="278" y="71083"/>
                  </a:lnTo>
                  <a:lnTo>
                    <a:pt x="186" y="86242"/>
                  </a:lnTo>
                  <a:lnTo>
                    <a:pt x="1" y="106578"/>
                  </a:lnTo>
                  <a:lnTo>
                    <a:pt x="3421" y="104544"/>
                  </a:lnTo>
                  <a:lnTo>
                    <a:pt x="35034" y="86242"/>
                  </a:lnTo>
                  <a:lnTo>
                    <a:pt x="40210" y="83284"/>
                  </a:lnTo>
                  <a:lnTo>
                    <a:pt x="47882" y="78940"/>
                  </a:lnTo>
                  <a:lnTo>
                    <a:pt x="52319" y="76352"/>
                  </a:lnTo>
                  <a:lnTo>
                    <a:pt x="85226" y="57403"/>
                  </a:lnTo>
                  <a:lnTo>
                    <a:pt x="87722" y="56016"/>
                  </a:lnTo>
                  <a:lnTo>
                    <a:pt x="87167" y="51117"/>
                  </a:lnTo>
                  <a:lnTo>
                    <a:pt x="86612" y="46588"/>
                  </a:lnTo>
                  <a:lnTo>
                    <a:pt x="85780" y="40487"/>
                  </a:lnTo>
                  <a:lnTo>
                    <a:pt x="84948" y="35033"/>
                  </a:lnTo>
                  <a:lnTo>
                    <a:pt x="83747" y="27361"/>
                  </a:lnTo>
                  <a:lnTo>
                    <a:pt x="80604" y="12202"/>
                  </a:lnTo>
                  <a:lnTo>
                    <a:pt x="78755" y="4715"/>
                  </a:lnTo>
                  <a:lnTo>
                    <a:pt x="78663" y="4992"/>
                  </a:lnTo>
                  <a:lnTo>
                    <a:pt x="77276" y="6286"/>
                  </a:lnTo>
                  <a:lnTo>
                    <a:pt x="75335" y="7488"/>
                  </a:lnTo>
                  <a:lnTo>
                    <a:pt x="72192" y="8782"/>
                  </a:lnTo>
                  <a:lnTo>
                    <a:pt x="67756" y="9983"/>
                  </a:lnTo>
                  <a:lnTo>
                    <a:pt x="61655" y="10908"/>
                  </a:lnTo>
                  <a:lnTo>
                    <a:pt x="53705" y="11462"/>
                  </a:lnTo>
                  <a:lnTo>
                    <a:pt x="48899" y="11555"/>
                  </a:lnTo>
                  <a:lnTo>
                    <a:pt x="47235" y="11555"/>
                  </a:lnTo>
                  <a:lnTo>
                    <a:pt x="45109" y="11462"/>
                  </a:lnTo>
                  <a:lnTo>
                    <a:pt x="43168" y="11370"/>
                  </a:lnTo>
                  <a:lnTo>
                    <a:pt x="42983" y="11370"/>
                  </a:lnTo>
                  <a:lnTo>
                    <a:pt x="39101" y="11000"/>
                  </a:lnTo>
                  <a:lnTo>
                    <a:pt x="32723" y="9706"/>
                  </a:lnTo>
                  <a:lnTo>
                    <a:pt x="27731" y="8042"/>
                  </a:lnTo>
                  <a:lnTo>
                    <a:pt x="24126" y="6101"/>
                  </a:lnTo>
                  <a:lnTo>
                    <a:pt x="21538" y="4160"/>
                  </a:lnTo>
                  <a:lnTo>
                    <a:pt x="19874" y="2311"/>
                  </a:lnTo>
                  <a:lnTo>
                    <a:pt x="18580" y="370"/>
                  </a:lnTo>
                  <a:lnTo>
                    <a:pt x="18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5"/>
            <p:cNvSpPr/>
            <p:nvPr/>
          </p:nvSpPr>
          <p:spPr>
            <a:xfrm>
              <a:off x="1259950" y="4182775"/>
              <a:ext cx="610075" cy="959025"/>
            </a:xfrm>
            <a:custGeom>
              <a:rect b="b" l="l" r="r" t="t"/>
              <a:pathLst>
                <a:path extrusionOk="0" h="38361" w="24403">
                  <a:moveTo>
                    <a:pt x="24403" y="0"/>
                  </a:moveTo>
                  <a:lnTo>
                    <a:pt x="22277" y="2126"/>
                  </a:lnTo>
                  <a:lnTo>
                    <a:pt x="17563" y="5454"/>
                  </a:lnTo>
                  <a:lnTo>
                    <a:pt x="12386" y="7950"/>
                  </a:lnTo>
                  <a:lnTo>
                    <a:pt x="6748" y="9614"/>
                  </a:lnTo>
                  <a:lnTo>
                    <a:pt x="3790" y="9983"/>
                  </a:lnTo>
                  <a:lnTo>
                    <a:pt x="2681" y="18580"/>
                  </a:lnTo>
                  <a:lnTo>
                    <a:pt x="0" y="38361"/>
                  </a:lnTo>
                  <a:lnTo>
                    <a:pt x="0" y="38361"/>
                  </a:lnTo>
                  <a:lnTo>
                    <a:pt x="4437" y="35773"/>
                  </a:lnTo>
                  <a:lnTo>
                    <a:pt x="8227" y="17840"/>
                  </a:lnTo>
                  <a:lnTo>
                    <a:pt x="8781" y="14882"/>
                  </a:lnTo>
                  <a:lnTo>
                    <a:pt x="11000" y="13866"/>
                  </a:lnTo>
                  <a:lnTo>
                    <a:pt x="14882" y="11555"/>
                  </a:lnTo>
                  <a:lnTo>
                    <a:pt x="18025" y="9059"/>
                  </a:lnTo>
                  <a:lnTo>
                    <a:pt x="20428" y="6656"/>
                  </a:lnTo>
                  <a:lnTo>
                    <a:pt x="22924" y="3236"/>
                  </a:lnTo>
                  <a:lnTo>
                    <a:pt x="24310" y="370"/>
                  </a:lnTo>
                  <a:lnTo>
                    <a:pt x="24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5"/>
            <p:cNvSpPr/>
            <p:nvPr/>
          </p:nvSpPr>
          <p:spPr>
            <a:xfrm>
              <a:off x="35175" y="1070025"/>
              <a:ext cx="2206900" cy="3591125"/>
            </a:xfrm>
            <a:custGeom>
              <a:rect b="b" l="l" r="r" t="t"/>
              <a:pathLst>
                <a:path extrusionOk="0" h="143645" w="88276">
                  <a:moveTo>
                    <a:pt x="34941" y="1"/>
                  </a:moveTo>
                  <a:lnTo>
                    <a:pt x="22185" y="1295"/>
                  </a:lnTo>
                  <a:lnTo>
                    <a:pt x="19227" y="2127"/>
                  </a:lnTo>
                  <a:lnTo>
                    <a:pt x="15622" y="3790"/>
                  </a:lnTo>
                  <a:lnTo>
                    <a:pt x="13681" y="5177"/>
                  </a:lnTo>
                  <a:lnTo>
                    <a:pt x="12110" y="6748"/>
                  </a:lnTo>
                  <a:lnTo>
                    <a:pt x="10815" y="8597"/>
                  </a:lnTo>
                  <a:lnTo>
                    <a:pt x="9984" y="10723"/>
                  </a:lnTo>
                  <a:lnTo>
                    <a:pt x="9336" y="13219"/>
                  </a:lnTo>
                  <a:lnTo>
                    <a:pt x="9152" y="14605"/>
                  </a:lnTo>
                  <a:lnTo>
                    <a:pt x="8597" y="17933"/>
                  </a:lnTo>
                  <a:lnTo>
                    <a:pt x="8042" y="26899"/>
                  </a:lnTo>
                  <a:lnTo>
                    <a:pt x="8412" y="32630"/>
                  </a:lnTo>
                  <a:lnTo>
                    <a:pt x="9059" y="36697"/>
                  </a:lnTo>
                  <a:lnTo>
                    <a:pt x="9614" y="38823"/>
                  </a:lnTo>
                  <a:lnTo>
                    <a:pt x="15807" y="62117"/>
                  </a:lnTo>
                  <a:lnTo>
                    <a:pt x="19319" y="74965"/>
                  </a:lnTo>
                  <a:lnTo>
                    <a:pt x="18857" y="75612"/>
                  </a:lnTo>
                  <a:lnTo>
                    <a:pt x="15530" y="80974"/>
                  </a:lnTo>
                  <a:lnTo>
                    <a:pt x="12479" y="86612"/>
                  </a:lnTo>
                  <a:lnTo>
                    <a:pt x="9152" y="94007"/>
                  </a:lnTo>
                  <a:lnTo>
                    <a:pt x="5824" y="103158"/>
                  </a:lnTo>
                  <a:lnTo>
                    <a:pt x="2866" y="113880"/>
                  </a:lnTo>
                  <a:lnTo>
                    <a:pt x="740" y="126082"/>
                  </a:lnTo>
                  <a:lnTo>
                    <a:pt x="1" y="132830"/>
                  </a:lnTo>
                  <a:lnTo>
                    <a:pt x="2866" y="134586"/>
                  </a:lnTo>
                  <a:lnTo>
                    <a:pt x="8874" y="137544"/>
                  </a:lnTo>
                  <a:lnTo>
                    <a:pt x="14975" y="139947"/>
                  </a:lnTo>
                  <a:lnTo>
                    <a:pt x="21445" y="141611"/>
                  </a:lnTo>
                  <a:lnTo>
                    <a:pt x="28008" y="142813"/>
                  </a:lnTo>
                  <a:lnTo>
                    <a:pt x="34479" y="143552"/>
                  </a:lnTo>
                  <a:lnTo>
                    <a:pt x="41042" y="143644"/>
                  </a:lnTo>
                  <a:lnTo>
                    <a:pt x="47512" y="143460"/>
                  </a:lnTo>
                  <a:lnTo>
                    <a:pt x="53798" y="142813"/>
                  </a:lnTo>
                  <a:lnTo>
                    <a:pt x="59898" y="141888"/>
                  </a:lnTo>
                  <a:lnTo>
                    <a:pt x="65537" y="140594"/>
                  </a:lnTo>
                  <a:lnTo>
                    <a:pt x="70898" y="139115"/>
                  </a:lnTo>
                  <a:lnTo>
                    <a:pt x="75797" y="137266"/>
                  </a:lnTo>
                  <a:lnTo>
                    <a:pt x="80142" y="135418"/>
                  </a:lnTo>
                  <a:lnTo>
                    <a:pt x="83839" y="133292"/>
                  </a:lnTo>
                  <a:lnTo>
                    <a:pt x="86982" y="131166"/>
                  </a:lnTo>
                  <a:lnTo>
                    <a:pt x="88183" y="130057"/>
                  </a:lnTo>
                  <a:lnTo>
                    <a:pt x="87629" y="125250"/>
                  </a:lnTo>
                  <a:lnTo>
                    <a:pt x="85133" y="111477"/>
                  </a:lnTo>
                  <a:lnTo>
                    <a:pt x="82083" y="96040"/>
                  </a:lnTo>
                  <a:lnTo>
                    <a:pt x="79679" y="82730"/>
                  </a:lnTo>
                  <a:lnTo>
                    <a:pt x="79125" y="78293"/>
                  </a:lnTo>
                  <a:lnTo>
                    <a:pt x="79217" y="76352"/>
                  </a:lnTo>
                  <a:lnTo>
                    <a:pt x="79864" y="66092"/>
                  </a:lnTo>
                  <a:lnTo>
                    <a:pt x="80604" y="58882"/>
                  </a:lnTo>
                  <a:lnTo>
                    <a:pt x="81066" y="56016"/>
                  </a:lnTo>
                  <a:lnTo>
                    <a:pt x="82730" y="54075"/>
                  </a:lnTo>
                  <a:lnTo>
                    <a:pt x="85318" y="50285"/>
                  </a:lnTo>
                  <a:lnTo>
                    <a:pt x="87074" y="46495"/>
                  </a:lnTo>
                  <a:lnTo>
                    <a:pt x="87906" y="42890"/>
                  </a:lnTo>
                  <a:lnTo>
                    <a:pt x="88276" y="39285"/>
                  </a:lnTo>
                  <a:lnTo>
                    <a:pt x="87906" y="35865"/>
                  </a:lnTo>
                  <a:lnTo>
                    <a:pt x="87074" y="32538"/>
                  </a:lnTo>
                  <a:lnTo>
                    <a:pt x="85780" y="29395"/>
                  </a:lnTo>
                  <a:lnTo>
                    <a:pt x="85041" y="27916"/>
                  </a:lnTo>
                  <a:lnTo>
                    <a:pt x="83562" y="25143"/>
                  </a:lnTo>
                  <a:lnTo>
                    <a:pt x="80234" y="19874"/>
                  </a:lnTo>
                  <a:lnTo>
                    <a:pt x="75243" y="12664"/>
                  </a:lnTo>
                  <a:lnTo>
                    <a:pt x="70159" y="6748"/>
                  </a:lnTo>
                  <a:lnTo>
                    <a:pt x="67108" y="3698"/>
                  </a:lnTo>
                  <a:lnTo>
                    <a:pt x="64428" y="1572"/>
                  </a:lnTo>
                  <a:lnTo>
                    <a:pt x="62394" y="370"/>
                  </a:lnTo>
                  <a:lnTo>
                    <a:pt x="61562" y="278"/>
                  </a:lnTo>
                  <a:lnTo>
                    <a:pt x="349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5"/>
            <p:cNvSpPr/>
            <p:nvPr/>
          </p:nvSpPr>
          <p:spPr>
            <a:xfrm>
              <a:off x="35175" y="1070025"/>
              <a:ext cx="2206900" cy="3591125"/>
            </a:xfrm>
            <a:custGeom>
              <a:rect b="b" l="l" r="r" t="t"/>
              <a:pathLst>
                <a:path extrusionOk="0" h="143645" w="88276">
                  <a:moveTo>
                    <a:pt x="34941" y="1"/>
                  </a:moveTo>
                  <a:lnTo>
                    <a:pt x="22185" y="1295"/>
                  </a:lnTo>
                  <a:lnTo>
                    <a:pt x="19227" y="2127"/>
                  </a:lnTo>
                  <a:lnTo>
                    <a:pt x="15622" y="3790"/>
                  </a:lnTo>
                  <a:lnTo>
                    <a:pt x="13681" y="5177"/>
                  </a:lnTo>
                  <a:lnTo>
                    <a:pt x="12110" y="6748"/>
                  </a:lnTo>
                  <a:lnTo>
                    <a:pt x="10815" y="8597"/>
                  </a:lnTo>
                  <a:lnTo>
                    <a:pt x="9984" y="10723"/>
                  </a:lnTo>
                  <a:lnTo>
                    <a:pt x="9336" y="13219"/>
                  </a:lnTo>
                  <a:lnTo>
                    <a:pt x="9152" y="14605"/>
                  </a:lnTo>
                  <a:lnTo>
                    <a:pt x="8597" y="17933"/>
                  </a:lnTo>
                  <a:lnTo>
                    <a:pt x="8042" y="26899"/>
                  </a:lnTo>
                  <a:lnTo>
                    <a:pt x="8412" y="32630"/>
                  </a:lnTo>
                  <a:lnTo>
                    <a:pt x="9059" y="36697"/>
                  </a:lnTo>
                  <a:lnTo>
                    <a:pt x="9614" y="38823"/>
                  </a:lnTo>
                  <a:lnTo>
                    <a:pt x="15807" y="62117"/>
                  </a:lnTo>
                  <a:lnTo>
                    <a:pt x="19319" y="74965"/>
                  </a:lnTo>
                  <a:lnTo>
                    <a:pt x="18857" y="75612"/>
                  </a:lnTo>
                  <a:lnTo>
                    <a:pt x="15530" y="80974"/>
                  </a:lnTo>
                  <a:lnTo>
                    <a:pt x="12479" y="86612"/>
                  </a:lnTo>
                  <a:lnTo>
                    <a:pt x="9152" y="94007"/>
                  </a:lnTo>
                  <a:lnTo>
                    <a:pt x="5824" y="103158"/>
                  </a:lnTo>
                  <a:lnTo>
                    <a:pt x="2866" y="113880"/>
                  </a:lnTo>
                  <a:lnTo>
                    <a:pt x="740" y="126082"/>
                  </a:lnTo>
                  <a:lnTo>
                    <a:pt x="1" y="132830"/>
                  </a:lnTo>
                  <a:lnTo>
                    <a:pt x="2866" y="134586"/>
                  </a:lnTo>
                  <a:lnTo>
                    <a:pt x="8874" y="137544"/>
                  </a:lnTo>
                  <a:lnTo>
                    <a:pt x="14975" y="139947"/>
                  </a:lnTo>
                  <a:lnTo>
                    <a:pt x="21445" y="141611"/>
                  </a:lnTo>
                  <a:lnTo>
                    <a:pt x="28008" y="142813"/>
                  </a:lnTo>
                  <a:lnTo>
                    <a:pt x="34479" y="143552"/>
                  </a:lnTo>
                  <a:lnTo>
                    <a:pt x="41042" y="143644"/>
                  </a:lnTo>
                  <a:lnTo>
                    <a:pt x="47512" y="143460"/>
                  </a:lnTo>
                  <a:lnTo>
                    <a:pt x="53798" y="142813"/>
                  </a:lnTo>
                  <a:lnTo>
                    <a:pt x="59898" y="141888"/>
                  </a:lnTo>
                  <a:lnTo>
                    <a:pt x="65537" y="140594"/>
                  </a:lnTo>
                  <a:lnTo>
                    <a:pt x="70898" y="139115"/>
                  </a:lnTo>
                  <a:lnTo>
                    <a:pt x="75797" y="137266"/>
                  </a:lnTo>
                  <a:lnTo>
                    <a:pt x="80142" y="135418"/>
                  </a:lnTo>
                  <a:lnTo>
                    <a:pt x="83839" y="133292"/>
                  </a:lnTo>
                  <a:lnTo>
                    <a:pt x="86982" y="131166"/>
                  </a:lnTo>
                  <a:lnTo>
                    <a:pt x="88183" y="130057"/>
                  </a:lnTo>
                  <a:lnTo>
                    <a:pt x="87629" y="125250"/>
                  </a:lnTo>
                  <a:lnTo>
                    <a:pt x="85133" y="111477"/>
                  </a:lnTo>
                  <a:lnTo>
                    <a:pt x="82083" y="96040"/>
                  </a:lnTo>
                  <a:lnTo>
                    <a:pt x="79679" y="82730"/>
                  </a:lnTo>
                  <a:lnTo>
                    <a:pt x="79125" y="78293"/>
                  </a:lnTo>
                  <a:lnTo>
                    <a:pt x="79217" y="76352"/>
                  </a:lnTo>
                  <a:lnTo>
                    <a:pt x="79864" y="66092"/>
                  </a:lnTo>
                  <a:lnTo>
                    <a:pt x="80604" y="58882"/>
                  </a:lnTo>
                  <a:lnTo>
                    <a:pt x="81066" y="56016"/>
                  </a:lnTo>
                  <a:lnTo>
                    <a:pt x="82730" y="54075"/>
                  </a:lnTo>
                  <a:lnTo>
                    <a:pt x="85318" y="50285"/>
                  </a:lnTo>
                  <a:lnTo>
                    <a:pt x="87074" y="46495"/>
                  </a:lnTo>
                  <a:lnTo>
                    <a:pt x="87906" y="42890"/>
                  </a:lnTo>
                  <a:lnTo>
                    <a:pt x="88276" y="39285"/>
                  </a:lnTo>
                  <a:lnTo>
                    <a:pt x="87906" y="35865"/>
                  </a:lnTo>
                  <a:lnTo>
                    <a:pt x="87074" y="32538"/>
                  </a:lnTo>
                  <a:lnTo>
                    <a:pt x="85780" y="29395"/>
                  </a:lnTo>
                  <a:lnTo>
                    <a:pt x="85041" y="27916"/>
                  </a:lnTo>
                  <a:lnTo>
                    <a:pt x="83562" y="25143"/>
                  </a:lnTo>
                  <a:lnTo>
                    <a:pt x="80234" y="19874"/>
                  </a:lnTo>
                  <a:lnTo>
                    <a:pt x="75243" y="12664"/>
                  </a:lnTo>
                  <a:lnTo>
                    <a:pt x="70159" y="6748"/>
                  </a:lnTo>
                  <a:lnTo>
                    <a:pt x="67108" y="3698"/>
                  </a:lnTo>
                  <a:lnTo>
                    <a:pt x="64428" y="1572"/>
                  </a:lnTo>
                  <a:lnTo>
                    <a:pt x="62394" y="370"/>
                  </a:lnTo>
                  <a:lnTo>
                    <a:pt x="61562" y="278"/>
                  </a:lnTo>
                  <a:lnTo>
                    <a:pt x="349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5"/>
            <p:cNvSpPr/>
            <p:nvPr/>
          </p:nvSpPr>
          <p:spPr>
            <a:xfrm>
              <a:off x="-154325" y="1067725"/>
              <a:ext cx="1377325" cy="4892125"/>
            </a:xfrm>
            <a:custGeom>
              <a:rect b="b" l="l" r="r" t="t"/>
              <a:pathLst>
                <a:path extrusionOk="0" h="195685" w="55093">
                  <a:moveTo>
                    <a:pt x="38361" y="0"/>
                  </a:moveTo>
                  <a:lnTo>
                    <a:pt x="36143" y="93"/>
                  </a:lnTo>
                  <a:lnTo>
                    <a:pt x="33370" y="277"/>
                  </a:lnTo>
                  <a:lnTo>
                    <a:pt x="29672" y="462"/>
                  </a:lnTo>
                  <a:lnTo>
                    <a:pt x="22370" y="1572"/>
                  </a:lnTo>
                  <a:lnTo>
                    <a:pt x="18765" y="2403"/>
                  </a:lnTo>
                  <a:lnTo>
                    <a:pt x="17286" y="2866"/>
                  </a:lnTo>
                  <a:lnTo>
                    <a:pt x="14698" y="4345"/>
                  </a:lnTo>
                  <a:lnTo>
                    <a:pt x="12664" y="6101"/>
                  </a:lnTo>
                  <a:lnTo>
                    <a:pt x="11185" y="8042"/>
                  </a:lnTo>
                  <a:lnTo>
                    <a:pt x="9614" y="10907"/>
                  </a:lnTo>
                  <a:lnTo>
                    <a:pt x="8690" y="14143"/>
                  </a:lnTo>
                  <a:lnTo>
                    <a:pt x="8690" y="14975"/>
                  </a:lnTo>
                  <a:lnTo>
                    <a:pt x="8690" y="15252"/>
                  </a:lnTo>
                  <a:lnTo>
                    <a:pt x="13404" y="35125"/>
                  </a:lnTo>
                  <a:lnTo>
                    <a:pt x="23017" y="74965"/>
                  </a:lnTo>
                  <a:lnTo>
                    <a:pt x="22740" y="75427"/>
                  </a:lnTo>
                  <a:lnTo>
                    <a:pt x="22647" y="75612"/>
                  </a:lnTo>
                  <a:lnTo>
                    <a:pt x="22555" y="75704"/>
                  </a:lnTo>
                  <a:lnTo>
                    <a:pt x="21816" y="77183"/>
                  </a:lnTo>
                  <a:lnTo>
                    <a:pt x="21723" y="77461"/>
                  </a:lnTo>
                  <a:lnTo>
                    <a:pt x="21631" y="77738"/>
                  </a:lnTo>
                  <a:lnTo>
                    <a:pt x="21538" y="77830"/>
                  </a:lnTo>
                  <a:lnTo>
                    <a:pt x="21538" y="77923"/>
                  </a:lnTo>
                  <a:lnTo>
                    <a:pt x="21446" y="78015"/>
                  </a:lnTo>
                  <a:lnTo>
                    <a:pt x="21446" y="78108"/>
                  </a:lnTo>
                  <a:lnTo>
                    <a:pt x="21353" y="78200"/>
                  </a:lnTo>
                  <a:lnTo>
                    <a:pt x="21353" y="78293"/>
                  </a:lnTo>
                  <a:lnTo>
                    <a:pt x="21076" y="78755"/>
                  </a:lnTo>
                  <a:lnTo>
                    <a:pt x="20891" y="79217"/>
                  </a:lnTo>
                  <a:lnTo>
                    <a:pt x="20614" y="79679"/>
                  </a:lnTo>
                  <a:lnTo>
                    <a:pt x="20337" y="80141"/>
                  </a:lnTo>
                  <a:lnTo>
                    <a:pt x="20152" y="80696"/>
                  </a:lnTo>
                  <a:lnTo>
                    <a:pt x="19967" y="81158"/>
                  </a:lnTo>
                  <a:lnTo>
                    <a:pt x="19505" y="82267"/>
                  </a:lnTo>
                  <a:lnTo>
                    <a:pt x="18950" y="83469"/>
                  </a:lnTo>
                  <a:lnTo>
                    <a:pt x="18673" y="84024"/>
                  </a:lnTo>
                  <a:lnTo>
                    <a:pt x="18488" y="84393"/>
                  </a:lnTo>
                  <a:lnTo>
                    <a:pt x="18303" y="84855"/>
                  </a:lnTo>
                  <a:lnTo>
                    <a:pt x="18118" y="85225"/>
                  </a:lnTo>
                  <a:lnTo>
                    <a:pt x="17286" y="87166"/>
                  </a:lnTo>
                  <a:lnTo>
                    <a:pt x="16454" y="89292"/>
                  </a:lnTo>
                  <a:lnTo>
                    <a:pt x="16177" y="89847"/>
                  </a:lnTo>
                  <a:lnTo>
                    <a:pt x="15992" y="90494"/>
                  </a:lnTo>
                  <a:lnTo>
                    <a:pt x="15622" y="91418"/>
                  </a:lnTo>
                  <a:lnTo>
                    <a:pt x="15160" y="92620"/>
                  </a:lnTo>
                  <a:lnTo>
                    <a:pt x="14790" y="93729"/>
                  </a:lnTo>
                  <a:lnTo>
                    <a:pt x="14513" y="94561"/>
                  </a:lnTo>
                  <a:lnTo>
                    <a:pt x="14143" y="95393"/>
                  </a:lnTo>
                  <a:lnTo>
                    <a:pt x="14143" y="95485"/>
                  </a:lnTo>
                  <a:lnTo>
                    <a:pt x="13496" y="97334"/>
                  </a:lnTo>
                  <a:lnTo>
                    <a:pt x="12849" y="99183"/>
                  </a:lnTo>
                  <a:lnTo>
                    <a:pt x="12572" y="100107"/>
                  </a:lnTo>
                  <a:lnTo>
                    <a:pt x="12295" y="101032"/>
                  </a:lnTo>
                  <a:lnTo>
                    <a:pt x="12110" y="102048"/>
                  </a:lnTo>
                  <a:lnTo>
                    <a:pt x="11740" y="102973"/>
                  </a:lnTo>
                  <a:lnTo>
                    <a:pt x="11185" y="105006"/>
                  </a:lnTo>
                  <a:lnTo>
                    <a:pt x="10631" y="107040"/>
                  </a:lnTo>
                  <a:lnTo>
                    <a:pt x="10354" y="107964"/>
                  </a:lnTo>
                  <a:lnTo>
                    <a:pt x="10169" y="108981"/>
                  </a:lnTo>
                  <a:lnTo>
                    <a:pt x="9891" y="109998"/>
                  </a:lnTo>
                  <a:lnTo>
                    <a:pt x="9614" y="111015"/>
                  </a:lnTo>
                  <a:lnTo>
                    <a:pt x="9522" y="111662"/>
                  </a:lnTo>
                  <a:lnTo>
                    <a:pt x="9244" y="113141"/>
                  </a:lnTo>
                  <a:lnTo>
                    <a:pt x="8690" y="116191"/>
                  </a:lnTo>
                  <a:lnTo>
                    <a:pt x="8228" y="119334"/>
                  </a:lnTo>
                  <a:lnTo>
                    <a:pt x="6194" y="135880"/>
                  </a:lnTo>
                  <a:lnTo>
                    <a:pt x="1572" y="179694"/>
                  </a:lnTo>
                  <a:lnTo>
                    <a:pt x="1" y="195685"/>
                  </a:lnTo>
                  <a:lnTo>
                    <a:pt x="1" y="195685"/>
                  </a:lnTo>
                  <a:lnTo>
                    <a:pt x="8782" y="190601"/>
                  </a:lnTo>
                  <a:lnTo>
                    <a:pt x="12295" y="188567"/>
                  </a:lnTo>
                  <a:lnTo>
                    <a:pt x="43907" y="170265"/>
                  </a:lnTo>
                  <a:lnTo>
                    <a:pt x="44739" y="161946"/>
                  </a:lnTo>
                  <a:lnTo>
                    <a:pt x="45479" y="154182"/>
                  </a:lnTo>
                  <a:lnTo>
                    <a:pt x="45941" y="149005"/>
                  </a:lnTo>
                  <a:lnTo>
                    <a:pt x="46496" y="143736"/>
                  </a:lnTo>
                  <a:lnTo>
                    <a:pt x="49084" y="120997"/>
                  </a:lnTo>
                  <a:lnTo>
                    <a:pt x="51764" y="97889"/>
                  </a:lnTo>
                  <a:lnTo>
                    <a:pt x="51949" y="96687"/>
                  </a:lnTo>
                  <a:lnTo>
                    <a:pt x="52042" y="95393"/>
                  </a:lnTo>
                  <a:lnTo>
                    <a:pt x="52781" y="87906"/>
                  </a:lnTo>
                  <a:lnTo>
                    <a:pt x="53521" y="80881"/>
                  </a:lnTo>
                  <a:lnTo>
                    <a:pt x="53521" y="80696"/>
                  </a:lnTo>
                  <a:lnTo>
                    <a:pt x="53521" y="80603"/>
                  </a:lnTo>
                  <a:lnTo>
                    <a:pt x="53521" y="80234"/>
                  </a:lnTo>
                  <a:lnTo>
                    <a:pt x="53521" y="79587"/>
                  </a:lnTo>
                  <a:lnTo>
                    <a:pt x="54537" y="69234"/>
                  </a:lnTo>
                  <a:lnTo>
                    <a:pt x="55092" y="56016"/>
                  </a:lnTo>
                  <a:lnTo>
                    <a:pt x="54907" y="48898"/>
                  </a:lnTo>
                  <a:lnTo>
                    <a:pt x="54630" y="46033"/>
                  </a:lnTo>
                  <a:lnTo>
                    <a:pt x="54168" y="42520"/>
                  </a:lnTo>
                  <a:lnTo>
                    <a:pt x="53428" y="38823"/>
                  </a:lnTo>
                  <a:lnTo>
                    <a:pt x="52227" y="33277"/>
                  </a:lnTo>
                  <a:lnTo>
                    <a:pt x="49269" y="22277"/>
                  </a:lnTo>
                  <a:lnTo>
                    <a:pt x="44647" y="7765"/>
                  </a:lnTo>
                  <a:lnTo>
                    <a:pt x="42613" y="2034"/>
                  </a:lnTo>
                  <a:lnTo>
                    <a:pt x="42613" y="1941"/>
                  </a:lnTo>
                  <a:lnTo>
                    <a:pt x="42521" y="1849"/>
                  </a:lnTo>
                  <a:lnTo>
                    <a:pt x="42521" y="1664"/>
                  </a:lnTo>
                  <a:lnTo>
                    <a:pt x="42059" y="555"/>
                  </a:lnTo>
                  <a:lnTo>
                    <a:pt x="41966" y="93"/>
                  </a:lnTo>
                  <a:lnTo>
                    <a:pt x="419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5"/>
            <p:cNvSpPr/>
            <p:nvPr/>
          </p:nvSpPr>
          <p:spPr>
            <a:xfrm>
              <a:off x="69850" y="1372750"/>
              <a:ext cx="496850" cy="2523500"/>
            </a:xfrm>
            <a:custGeom>
              <a:rect b="b" l="l" r="r" t="t"/>
              <a:pathLst>
                <a:path extrusionOk="0" h="100940" w="19874">
                  <a:moveTo>
                    <a:pt x="16361" y="1"/>
                  </a:moveTo>
                  <a:lnTo>
                    <a:pt x="4252" y="23017"/>
                  </a:lnTo>
                  <a:lnTo>
                    <a:pt x="13865" y="62856"/>
                  </a:lnTo>
                  <a:lnTo>
                    <a:pt x="12664" y="65075"/>
                  </a:lnTo>
                  <a:lnTo>
                    <a:pt x="6193" y="79957"/>
                  </a:lnTo>
                  <a:lnTo>
                    <a:pt x="2773" y="89940"/>
                  </a:lnTo>
                  <a:lnTo>
                    <a:pt x="832" y="97242"/>
                  </a:lnTo>
                  <a:lnTo>
                    <a:pt x="0" y="100940"/>
                  </a:lnTo>
                  <a:lnTo>
                    <a:pt x="1849" y="96040"/>
                  </a:lnTo>
                  <a:lnTo>
                    <a:pt x="5361" y="87721"/>
                  </a:lnTo>
                  <a:lnTo>
                    <a:pt x="8874" y="80974"/>
                  </a:lnTo>
                  <a:lnTo>
                    <a:pt x="12017" y="75705"/>
                  </a:lnTo>
                  <a:lnTo>
                    <a:pt x="16176" y="69974"/>
                  </a:lnTo>
                  <a:lnTo>
                    <a:pt x="19504" y="66554"/>
                  </a:lnTo>
                  <a:lnTo>
                    <a:pt x="19874" y="66276"/>
                  </a:lnTo>
                  <a:lnTo>
                    <a:pt x="14420" y="43630"/>
                  </a:lnTo>
                  <a:lnTo>
                    <a:pt x="14975" y="40764"/>
                  </a:lnTo>
                  <a:lnTo>
                    <a:pt x="17193" y="25697"/>
                  </a:lnTo>
                  <a:lnTo>
                    <a:pt x="17840" y="20521"/>
                  </a:lnTo>
                  <a:lnTo>
                    <a:pt x="18395" y="12387"/>
                  </a:lnTo>
                  <a:lnTo>
                    <a:pt x="18117" y="6286"/>
                  </a:lnTo>
                  <a:lnTo>
                    <a:pt x="17101" y="1664"/>
                  </a:lnTo>
                  <a:lnTo>
                    <a:pt x="163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5"/>
            <p:cNvSpPr/>
            <p:nvPr/>
          </p:nvSpPr>
          <p:spPr>
            <a:xfrm>
              <a:off x="1484100" y="848175"/>
              <a:ext cx="536150" cy="688675"/>
            </a:xfrm>
            <a:custGeom>
              <a:rect b="b" l="l" r="r" t="t"/>
              <a:pathLst>
                <a:path extrusionOk="0" h="27547" w="21446">
                  <a:moveTo>
                    <a:pt x="0" y="1"/>
                  </a:moveTo>
                  <a:lnTo>
                    <a:pt x="0" y="9152"/>
                  </a:lnTo>
                  <a:lnTo>
                    <a:pt x="1202" y="9522"/>
                  </a:lnTo>
                  <a:lnTo>
                    <a:pt x="3420" y="10446"/>
                  </a:lnTo>
                  <a:lnTo>
                    <a:pt x="4530" y="11001"/>
                  </a:lnTo>
                  <a:lnTo>
                    <a:pt x="5916" y="11832"/>
                  </a:lnTo>
                  <a:lnTo>
                    <a:pt x="8782" y="13959"/>
                  </a:lnTo>
                  <a:lnTo>
                    <a:pt x="13126" y="17933"/>
                  </a:lnTo>
                  <a:lnTo>
                    <a:pt x="20336" y="25975"/>
                  </a:lnTo>
                  <a:lnTo>
                    <a:pt x="21445" y="27546"/>
                  </a:lnTo>
                  <a:lnTo>
                    <a:pt x="15437" y="17563"/>
                  </a:lnTo>
                  <a:lnTo>
                    <a:pt x="7487" y="4900"/>
                  </a:lnTo>
                  <a:lnTo>
                    <a:pt x="6286" y="3421"/>
                  </a:lnTo>
                  <a:lnTo>
                    <a:pt x="4622" y="1387"/>
                  </a:lnTo>
                  <a:lnTo>
                    <a:pt x="3143" y="371"/>
                  </a:lnTo>
                  <a:lnTo>
                    <a:pt x="1294" y="1"/>
                  </a:lnTo>
                  <a:close/>
                  <a:moveTo>
                    <a:pt x="21445" y="27546"/>
                  </a:moveTo>
                  <a:lnTo>
                    <a:pt x="21445" y="27546"/>
                  </a:lnTo>
                  <a:lnTo>
                    <a:pt x="21445" y="2754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5"/>
            <p:cNvSpPr/>
            <p:nvPr/>
          </p:nvSpPr>
          <p:spPr>
            <a:xfrm>
              <a:off x="770025" y="982225"/>
              <a:ext cx="120200" cy="931300"/>
            </a:xfrm>
            <a:custGeom>
              <a:rect b="b" l="l" r="r" t="t"/>
              <a:pathLst>
                <a:path extrusionOk="0" h="37252" w="4808">
                  <a:moveTo>
                    <a:pt x="4345" y="0"/>
                  </a:moveTo>
                  <a:lnTo>
                    <a:pt x="3421" y="370"/>
                  </a:lnTo>
                  <a:lnTo>
                    <a:pt x="1942" y="1849"/>
                  </a:lnTo>
                  <a:lnTo>
                    <a:pt x="925" y="4437"/>
                  </a:lnTo>
                  <a:lnTo>
                    <a:pt x="278" y="7857"/>
                  </a:lnTo>
                  <a:lnTo>
                    <a:pt x="1" y="14235"/>
                  </a:lnTo>
                  <a:lnTo>
                    <a:pt x="278" y="24680"/>
                  </a:lnTo>
                  <a:lnTo>
                    <a:pt x="555" y="30411"/>
                  </a:lnTo>
                  <a:lnTo>
                    <a:pt x="833" y="34756"/>
                  </a:lnTo>
                  <a:lnTo>
                    <a:pt x="833" y="37251"/>
                  </a:lnTo>
                  <a:lnTo>
                    <a:pt x="3051" y="37251"/>
                  </a:lnTo>
                  <a:lnTo>
                    <a:pt x="3051" y="34756"/>
                  </a:lnTo>
                  <a:lnTo>
                    <a:pt x="2774" y="30226"/>
                  </a:lnTo>
                  <a:lnTo>
                    <a:pt x="2219" y="23109"/>
                  </a:lnTo>
                  <a:lnTo>
                    <a:pt x="2312" y="9244"/>
                  </a:lnTo>
                  <a:lnTo>
                    <a:pt x="3144" y="4344"/>
                  </a:lnTo>
                  <a:lnTo>
                    <a:pt x="3883" y="2866"/>
                  </a:lnTo>
                  <a:lnTo>
                    <a:pt x="4438" y="2218"/>
                  </a:lnTo>
                  <a:lnTo>
                    <a:pt x="4807" y="2126"/>
                  </a:lnTo>
                  <a:lnTo>
                    <a:pt x="43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5"/>
            <p:cNvSpPr/>
            <p:nvPr/>
          </p:nvSpPr>
          <p:spPr>
            <a:xfrm>
              <a:off x="358700" y="-653875"/>
              <a:ext cx="231100" cy="208000"/>
            </a:xfrm>
            <a:custGeom>
              <a:rect b="b" l="l" r="r" t="t"/>
              <a:pathLst>
                <a:path extrusionOk="0" h="8320" w="9244">
                  <a:moveTo>
                    <a:pt x="4622" y="0"/>
                  </a:moveTo>
                  <a:lnTo>
                    <a:pt x="2589" y="93"/>
                  </a:lnTo>
                  <a:lnTo>
                    <a:pt x="740" y="1017"/>
                  </a:lnTo>
                  <a:lnTo>
                    <a:pt x="0" y="1664"/>
                  </a:lnTo>
                  <a:lnTo>
                    <a:pt x="8135" y="8319"/>
                  </a:lnTo>
                  <a:lnTo>
                    <a:pt x="8689" y="7487"/>
                  </a:lnTo>
                  <a:lnTo>
                    <a:pt x="9244" y="5731"/>
                  </a:lnTo>
                  <a:lnTo>
                    <a:pt x="9244" y="3882"/>
                  </a:lnTo>
                  <a:lnTo>
                    <a:pt x="8320" y="2126"/>
                  </a:lnTo>
                  <a:lnTo>
                    <a:pt x="7580" y="1387"/>
                  </a:lnTo>
                  <a:lnTo>
                    <a:pt x="7395" y="1202"/>
                  </a:lnTo>
                  <a:lnTo>
                    <a:pt x="6563" y="555"/>
                  </a:lnTo>
                  <a:lnTo>
                    <a:pt x="4622"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5"/>
            <p:cNvSpPr/>
            <p:nvPr/>
          </p:nvSpPr>
          <p:spPr>
            <a:xfrm>
              <a:off x="361000" y="-993575"/>
              <a:ext cx="1853350" cy="1867200"/>
            </a:xfrm>
            <a:custGeom>
              <a:rect b="b" l="l" r="r" t="t"/>
              <a:pathLst>
                <a:path extrusionOk="0" h="74688" w="74134">
                  <a:moveTo>
                    <a:pt x="41966" y="0"/>
                  </a:moveTo>
                  <a:lnTo>
                    <a:pt x="33277" y="185"/>
                  </a:lnTo>
                  <a:lnTo>
                    <a:pt x="28378" y="832"/>
                  </a:lnTo>
                  <a:lnTo>
                    <a:pt x="25883" y="1294"/>
                  </a:lnTo>
                  <a:lnTo>
                    <a:pt x="20799" y="3235"/>
                  </a:lnTo>
                  <a:lnTo>
                    <a:pt x="16269" y="6193"/>
                  </a:lnTo>
                  <a:lnTo>
                    <a:pt x="13311" y="8966"/>
                  </a:lnTo>
                  <a:lnTo>
                    <a:pt x="11740" y="11092"/>
                  </a:lnTo>
                  <a:lnTo>
                    <a:pt x="11093" y="12202"/>
                  </a:lnTo>
                  <a:lnTo>
                    <a:pt x="10261" y="13496"/>
                  </a:lnTo>
                  <a:lnTo>
                    <a:pt x="9152" y="16361"/>
                  </a:lnTo>
                  <a:lnTo>
                    <a:pt x="8782" y="17933"/>
                  </a:lnTo>
                  <a:lnTo>
                    <a:pt x="8597" y="19227"/>
                  </a:lnTo>
                  <a:lnTo>
                    <a:pt x="8412" y="20336"/>
                  </a:lnTo>
                  <a:lnTo>
                    <a:pt x="7673" y="20613"/>
                  </a:lnTo>
                  <a:lnTo>
                    <a:pt x="6194" y="21445"/>
                  </a:lnTo>
                  <a:lnTo>
                    <a:pt x="4253" y="23294"/>
                  </a:lnTo>
                  <a:lnTo>
                    <a:pt x="2219" y="26529"/>
                  </a:lnTo>
                  <a:lnTo>
                    <a:pt x="833" y="30504"/>
                  </a:lnTo>
                  <a:lnTo>
                    <a:pt x="1" y="35125"/>
                  </a:lnTo>
                  <a:lnTo>
                    <a:pt x="1" y="39932"/>
                  </a:lnTo>
                  <a:lnTo>
                    <a:pt x="555" y="44646"/>
                  </a:lnTo>
                  <a:lnTo>
                    <a:pt x="2034" y="49176"/>
                  </a:lnTo>
                  <a:lnTo>
                    <a:pt x="3051" y="51302"/>
                  </a:lnTo>
                  <a:lnTo>
                    <a:pt x="4345" y="53243"/>
                  </a:lnTo>
                  <a:lnTo>
                    <a:pt x="7026" y="56940"/>
                  </a:lnTo>
                  <a:lnTo>
                    <a:pt x="11463" y="62024"/>
                  </a:lnTo>
                  <a:lnTo>
                    <a:pt x="17101" y="67847"/>
                  </a:lnTo>
                  <a:lnTo>
                    <a:pt x="19967" y="71545"/>
                  </a:lnTo>
                  <a:lnTo>
                    <a:pt x="20984" y="73671"/>
                  </a:lnTo>
                  <a:lnTo>
                    <a:pt x="21076" y="74688"/>
                  </a:lnTo>
                  <a:lnTo>
                    <a:pt x="63319" y="43537"/>
                  </a:lnTo>
                  <a:lnTo>
                    <a:pt x="64428" y="43167"/>
                  </a:lnTo>
                  <a:lnTo>
                    <a:pt x="66554" y="42335"/>
                  </a:lnTo>
                  <a:lnTo>
                    <a:pt x="68403" y="41134"/>
                  </a:lnTo>
                  <a:lnTo>
                    <a:pt x="70067" y="39747"/>
                  </a:lnTo>
                  <a:lnTo>
                    <a:pt x="71546" y="37991"/>
                  </a:lnTo>
                  <a:lnTo>
                    <a:pt x="72655" y="36050"/>
                  </a:lnTo>
                  <a:lnTo>
                    <a:pt x="73487" y="34016"/>
                  </a:lnTo>
                  <a:lnTo>
                    <a:pt x="73949" y="31798"/>
                  </a:lnTo>
                  <a:lnTo>
                    <a:pt x="74041" y="30596"/>
                  </a:lnTo>
                  <a:lnTo>
                    <a:pt x="74134" y="29117"/>
                  </a:lnTo>
                  <a:lnTo>
                    <a:pt x="73856" y="25974"/>
                  </a:lnTo>
                  <a:lnTo>
                    <a:pt x="73394" y="23016"/>
                  </a:lnTo>
                  <a:lnTo>
                    <a:pt x="72470" y="19966"/>
                  </a:lnTo>
                  <a:lnTo>
                    <a:pt x="71915" y="18580"/>
                  </a:lnTo>
                  <a:lnTo>
                    <a:pt x="70991" y="16454"/>
                  </a:lnTo>
                  <a:lnTo>
                    <a:pt x="68495" y="12386"/>
                  </a:lnTo>
                  <a:lnTo>
                    <a:pt x="65075" y="8689"/>
                  </a:lnTo>
                  <a:lnTo>
                    <a:pt x="60823" y="5361"/>
                  </a:lnTo>
                  <a:lnTo>
                    <a:pt x="55554" y="2773"/>
                  </a:lnTo>
                  <a:lnTo>
                    <a:pt x="49361" y="832"/>
                  </a:lnTo>
                  <a:lnTo>
                    <a:pt x="4196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5"/>
            <p:cNvSpPr/>
            <p:nvPr/>
          </p:nvSpPr>
          <p:spPr>
            <a:xfrm>
              <a:off x="541250" y="-623850"/>
              <a:ext cx="1515975" cy="1950400"/>
            </a:xfrm>
            <a:custGeom>
              <a:rect b="b" l="l" r="r" t="t"/>
              <a:pathLst>
                <a:path extrusionOk="0" h="78016" w="60639">
                  <a:moveTo>
                    <a:pt x="50563" y="1"/>
                  </a:moveTo>
                  <a:lnTo>
                    <a:pt x="50563" y="2497"/>
                  </a:lnTo>
                  <a:lnTo>
                    <a:pt x="49916" y="6564"/>
                  </a:lnTo>
                  <a:lnTo>
                    <a:pt x="48899" y="9337"/>
                  </a:lnTo>
                  <a:lnTo>
                    <a:pt x="47327" y="12110"/>
                  </a:lnTo>
                  <a:lnTo>
                    <a:pt x="45017" y="14883"/>
                  </a:lnTo>
                  <a:lnTo>
                    <a:pt x="41689" y="17656"/>
                  </a:lnTo>
                  <a:lnTo>
                    <a:pt x="37529" y="20429"/>
                  </a:lnTo>
                  <a:lnTo>
                    <a:pt x="34941" y="21815"/>
                  </a:lnTo>
                  <a:lnTo>
                    <a:pt x="32815" y="22740"/>
                  </a:lnTo>
                  <a:lnTo>
                    <a:pt x="28101" y="24219"/>
                  </a:lnTo>
                  <a:lnTo>
                    <a:pt x="20799" y="25605"/>
                  </a:lnTo>
                  <a:lnTo>
                    <a:pt x="16732" y="26067"/>
                  </a:lnTo>
                  <a:lnTo>
                    <a:pt x="13774" y="27639"/>
                  </a:lnTo>
                  <a:lnTo>
                    <a:pt x="13034" y="26807"/>
                  </a:lnTo>
                  <a:lnTo>
                    <a:pt x="11463" y="25698"/>
                  </a:lnTo>
                  <a:lnTo>
                    <a:pt x="9891" y="24958"/>
                  </a:lnTo>
                  <a:lnTo>
                    <a:pt x="8320" y="24496"/>
                  </a:lnTo>
                  <a:lnTo>
                    <a:pt x="6841" y="24588"/>
                  </a:lnTo>
                  <a:lnTo>
                    <a:pt x="5270" y="24958"/>
                  </a:lnTo>
                  <a:lnTo>
                    <a:pt x="3144" y="26160"/>
                  </a:lnTo>
                  <a:lnTo>
                    <a:pt x="1757" y="27454"/>
                  </a:lnTo>
                  <a:lnTo>
                    <a:pt x="1202" y="28193"/>
                  </a:lnTo>
                  <a:lnTo>
                    <a:pt x="371" y="29857"/>
                  </a:lnTo>
                  <a:lnTo>
                    <a:pt x="1" y="31798"/>
                  </a:lnTo>
                  <a:lnTo>
                    <a:pt x="1" y="33740"/>
                  </a:lnTo>
                  <a:lnTo>
                    <a:pt x="371" y="35773"/>
                  </a:lnTo>
                  <a:lnTo>
                    <a:pt x="1202" y="37807"/>
                  </a:lnTo>
                  <a:lnTo>
                    <a:pt x="2312" y="39748"/>
                  </a:lnTo>
                  <a:lnTo>
                    <a:pt x="3791" y="41504"/>
                  </a:lnTo>
                  <a:lnTo>
                    <a:pt x="4623" y="42244"/>
                  </a:lnTo>
                  <a:lnTo>
                    <a:pt x="5639" y="43168"/>
                  </a:lnTo>
                  <a:lnTo>
                    <a:pt x="7488" y="44277"/>
                  </a:lnTo>
                  <a:lnTo>
                    <a:pt x="9152" y="44832"/>
                  </a:lnTo>
                  <a:lnTo>
                    <a:pt x="10538" y="44924"/>
                  </a:lnTo>
                  <a:lnTo>
                    <a:pt x="13034" y="44277"/>
                  </a:lnTo>
                  <a:lnTo>
                    <a:pt x="13404" y="43815"/>
                  </a:lnTo>
                  <a:lnTo>
                    <a:pt x="13589" y="67571"/>
                  </a:lnTo>
                  <a:lnTo>
                    <a:pt x="13866" y="68310"/>
                  </a:lnTo>
                  <a:lnTo>
                    <a:pt x="17286" y="72562"/>
                  </a:lnTo>
                  <a:lnTo>
                    <a:pt x="20614" y="74873"/>
                  </a:lnTo>
                  <a:lnTo>
                    <a:pt x="23572" y="76167"/>
                  </a:lnTo>
                  <a:lnTo>
                    <a:pt x="25236" y="76814"/>
                  </a:lnTo>
                  <a:lnTo>
                    <a:pt x="26807" y="77276"/>
                  </a:lnTo>
                  <a:lnTo>
                    <a:pt x="29672" y="77831"/>
                  </a:lnTo>
                  <a:lnTo>
                    <a:pt x="33370" y="78016"/>
                  </a:lnTo>
                  <a:lnTo>
                    <a:pt x="37252" y="77184"/>
                  </a:lnTo>
                  <a:lnTo>
                    <a:pt x="39748" y="75705"/>
                  </a:lnTo>
                  <a:lnTo>
                    <a:pt x="40395" y="74688"/>
                  </a:lnTo>
                  <a:lnTo>
                    <a:pt x="40672" y="74226"/>
                  </a:lnTo>
                  <a:lnTo>
                    <a:pt x="40765" y="73117"/>
                  </a:lnTo>
                  <a:lnTo>
                    <a:pt x="40302" y="71453"/>
                  </a:lnTo>
                  <a:lnTo>
                    <a:pt x="38269" y="68587"/>
                  </a:lnTo>
                  <a:lnTo>
                    <a:pt x="37714" y="68033"/>
                  </a:lnTo>
                  <a:lnTo>
                    <a:pt x="37714" y="57218"/>
                  </a:lnTo>
                  <a:lnTo>
                    <a:pt x="41966" y="57865"/>
                  </a:lnTo>
                  <a:lnTo>
                    <a:pt x="47605" y="58235"/>
                  </a:lnTo>
                  <a:lnTo>
                    <a:pt x="50748" y="57865"/>
                  </a:lnTo>
                  <a:lnTo>
                    <a:pt x="51949" y="57403"/>
                  </a:lnTo>
                  <a:lnTo>
                    <a:pt x="53058" y="56756"/>
                  </a:lnTo>
                  <a:lnTo>
                    <a:pt x="55184" y="54815"/>
                  </a:lnTo>
                  <a:lnTo>
                    <a:pt x="56663" y="52781"/>
                  </a:lnTo>
                  <a:lnTo>
                    <a:pt x="58050" y="49916"/>
                  </a:lnTo>
                  <a:lnTo>
                    <a:pt x="59159" y="46311"/>
                  </a:lnTo>
                  <a:lnTo>
                    <a:pt x="60083" y="41596"/>
                  </a:lnTo>
                  <a:lnTo>
                    <a:pt x="60546" y="35773"/>
                  </a:lnTo>
                  <a:lnTo>
                    <a:pt x="60638" y="32353"/>
                  </a:lnTo>
                  <a:lnTo>
                    <a:pt x="60638" y="28378"/>
                  </a:lnTo>
                  <a:lnTo>
                    <a:pt x="60268" y="21261"/>
                  </a:lnTo>
                  <a:lnTo>
                    <a:pt x="59436" y="15437"/>
                  </a:lnTo>
                  <a:lnTo>
                    <a:pt x="58327" y="10723"/>
                  </a:lnTo>
                  <a:lnTo>
                    <a:pt x="56941" y="6841"/>
                  </a:lnTo>
                  <a:lnTo>
                    <a:pt x="55277" y="4068"/>
                  </a:lnTo>
                  <a:lnTo>
                    <a:pt x="53428" y="1849"/>
                  </a:lnTo>
                  <a:lnTo>
                    <a:pt x="51579" y="463"/>
                  </a:lnTo>
                  <a:lnTo>
                    <a:pt x="505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5"/>
            <p:cNvSpPr/>
            <p:nvPr/>
          </p:nvSpPr>
          <p:spPr>
            <a:xfrm>
              <a:off x="887900" y="-11450"/>
              <a:ext cx="127100" cy="261150"/>
            </a:xfrm>
            <a:custGeom>
              <a:rect b="b" l="l" r="r" t="t"/>
              <a:pathLst>
                <a:path extrusionOk="0" h="10446" w="5084">
                  <a:moveTo>
                    <a:pt x="0" y="0"/>
                  </a:moveTo>
                  <a:lnTo>
                    <a:pt x="0" y="10445"/>
                  </a:lnTo>
                  <a:lnTo>
                    <a:pt x="1109" y="10445"/>
                  </a:lnTo>
                  <a:lnTo>
                    <a:pt x="2866" y="9706"/>
                  </a:lnTo>
                  <a:lnTo>
                    <a:pt x="4160" y="8412"/>
                  </a:lnTo>
                  <a:lnTo>
                    <a:pt x="4992" y="6655"/>
                  </a:lnTo>
                  <a:lnTo>
                    <a:pt x="5084" y="5639"/>
                  </a:lnTo>
                  <a:lnTo>
                    <a:pt x="5084" y="5546"/>
                  </a:lnTo>
                  <a:lnTo>
                    <a:pt x="5084" y="5361"/>
                  </a:lnTo>
                  <a:lnTo>
                    <a:pt x="4992" y="4252"/>
                  </a:lnTo>
                  <a:lnTo>
                    <a:pt x="4160" y="2403"/>
                  </a:lnTo>
                  <a:lnTo>
                    <a:pt x="2866" y="1017"/>
                  </a:lnTo>
                  <a:lnTo>
                    <a:pt x="1017" y="92"/>
                  </a:lnTo>
                  <a:lnTo>
                    <a:pt x="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5"/>
            <p:cNvSpPr/>
            <p:nvPr/>
          </p:nvSpPr>
          <p:spPr>
            <a:xfrm>
              <a:off x="1819175" y="-36875"/>
              <a:ext cx="124800" cy="124800"/>
            </a:xfrm>
            <a:custGeom>
              <a:rect b="b" l="l" r="r" t="t"/>
              <a:pathLst>
                <a:path extrusionOk="0" h="4992" w="4992">
                  <a:moveTo>
                    <a:pt x="2034" y="0"/>
                  </a:moveTo>
                  <a:lnTo>
                    <a:pt x="1110" y="370"/>
                  </a:lnTo>
                  <a:lnTo>
                    <a:pt x="462" y="1109"/>
                  </a:lnTo>
                  <a:lnTo>
                    <a:pt x="0" y="1941"/>
                  </a:lnTo>
                  <a:lnTo>
                    <a:pt x="0" y="2496"/>
                  </a:lnTo>
                  <a:lnTo>
                    <a:pt x="0" y="3051"/>
                  </a:lnTo>
                  <a:lnTo>
                    <a:pt x="370" y="3883"/>
                  </a:lnTo>
                  <a:lnTo>
                    <a:pt x="1110" y="4622"/>
                  </a:lnTo>
                  <a:lnTo>
                    <a:pt x="1941" y="4992"/>
                  </a:lnTo>
                  <a:lnTo>
                    <a:pt x="3051" y="4992"/>
                  </a:lnTo>
                  <a:lnTo>
                    <a:pt x="3883" y="4530"/>
                  </a:lnTo>
                  <a:lnTo>
                    <a:pt x="4530" y="3883"/>
                  </a:lnTo>
                  <a:lnTo>
                    <a:pt x="4992" y="2958"/>
                  </a:lnTo>
                  <a:lnTo>
                    <a:pt x="4992" y="2496"/>
                  </a:lnTo>
                  <a:lnTo>
                    <a:pt x="4992" y="1941"/>
                  </a:lnTo>
                  <a:lnTo>
                    <a:pt x="4530" y="1109"/>
                  </a:lnTo>
                  <a:lnTo>
                    <a:pt x="3883" y="462"/>
                  </a:lnTo>
                  <a:lnTo>
                    <a:pt x="305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5"/>
            <p:cNvSpPr/>
            <p:nvPr/>
          </p:nvSpPr>
          <p:spPr>
            <a:xfrm>
              <a:off x="1320025" y="-11450"/>
              <a:ext cx="134050" cy="136350"/>
            </a:xfrm>
            <a:custGeom>
              <a:rect b="b" l="l" r="r" t="t"/>
              <a:pathLst>
                <a:path extrusionOk="0" h="5454" w="5362">
                  <a:moveTo>
                    <a:pt x="2219" y="0"/>
                  </a:moveTo>
                  <a:lnTo>
                    <a:pt x="1294" y="370"/>
                  </a:lnTo>
                  <a:lnTo>
                    <a:pt x="555" y="1109"/>
                  </a:lnTo>
                  <a:lnTo>
                    <a:pt x="0" y="2034"/>
                  </a:lnTo>
                  <a:lnTo>
                    <a:pt x="0" y="2588"/>
                  </a:lnTo>
                  <a:lnTo>
                    <a:pt x="0" y="3143"/>
                  </a:lnTo>
                  <a:lnTo>
                    <a:pt x="370" y="4160"/>
                  </a:lnTo>
                  <a:lnTo>
                    <a:pt x="1110" y="4992"/>
                  </a:lnTo>
                  <a:lnTo>
                    <a:pt x="2034" y="5361"/>
                  </a:lnTo>
                  <a:lnTo>
                    <a:pt x="2589" y="5454"/>
                  </a:lnTo>
                  <a:lnTo>
                    <a:pt x="3143" y="5454"/>
                  </a:lnTo>
                  <a:lnTo>
                    <a:pt x="4067" y="5084"/>
                  </a:lnTo>
                  <a:lnTo>
                    <a:pt x="4899" y="4252"/>
                  </a:lnTo>
                  <a:lnTo>
                    <a:pt x="5269" y="3328"/>
                  </a:lnTo>
                  <a:lnTo>
                    <a:pt x="5362" y="2773"/>
                  </a:lnTo>
                  <a:lnTo>
                    <a:pt x="5362" y="2218"/>
                  </a:lnTo>
                  <a:lnTo>
                    <a:pt x="4992" y="1202"/>
                  </a:lnTo>
                  <a:lnTo>
                    <a:pt x="4252" y="462"/>
                  </a:lnTo>
                  <a:lnTo>
                    <a:pt x="3328" y="92"/>
                  </a:lnTo>
                  <a:lnTo>
                    <a:pt x="277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5"/>
            <p:cNvSpPr/>
            <p:nvPr/>
          </p:nvSpPr>
          <p:spPr>
            <a:xfrm>
              <a:off x="1823800" y="-210200"/>
              <a:ext cx="164100" cy="120200"/>
            </a:xfrm>
            <a:custGeom>
              <a:rect b="b" l="l" r="r" t="t"/>
              <a:pathLst>
                <a:path extrusionOk="0" h="4808" w="6564">
                  <a:moveTo>
                    <a:pt x="3513" y="1"/>
                  </a:moveTo>
                  <a:lnTo>
                    <a:pt x="2311" y="93"/>
                  </a:lnTo>
                  <a:lnTo>
                    <a:pt x="1109" y="648"/>
                  </a:lnTo>
                  <a:lnTo>
                    <a:pt x="185" y="1664"/>
                  </a:lnTo>
                  <a:lnTo>
                    <a:pt x="0" y="2219"/>
                  </a:lnTo>
                  <a:lnTo>
                    <a:pt x="6471" y="4807"/>
                  </a:lnTo>
                  <a:lnTo>
                    <a:pt x="6563" y="4160"/>
                  </a:lnTo>
                  <a:lnTo>
                    <a:pt x="6563" y="2774"/>
                  </a:lnTo>
                  <a:lnTo>
                    <a:pt x="6008" y="1572"/>
                  </a:lnTo>
                  <a:lnTo>
                    <a:pt x="5084" y="555"/>
                  </a:lnTo>
                  <a:lnTo>
                    <a:pt x="4437" y="278"/>
                  </a:lnTo>
                  <a:lnTo>
                    <a:pt x="4252" y="278"/>
                  </a:lnTo>
                  <a:lnTo>
                    <a:pt x="4252" y="185"/>
                  </a:lnTo>
                  <a:lnTo>
                    <a:pt x="351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5"/>
            <p:cNvSpPr/>
            <p:nvPr/>
          </p:nvSpPr>
          <p:spPr>
            <a:xfrm>
              <a:off x="1659725" y="-25325"/>
              <a:ext cx="205675" cy="385950"/>
            </a:xfrm>
            <a:custGeom>
              <a:rect b="b" l="l" r="r" t="t"/>
              <a:pathLst>
                <a:path extrusionOk="0" h="15438" w="8227">
                  <a:moveTo>
                    <a:pt x="278" y="0"/>
                  </a:moveTo>
                  <a:lnTo>
                    <a:pt x="0" y="15437"/>
                  </a:lnTo>
                  <a:lnTo>
                    <a:pt x="8227" y="13588"/>
                  </a:lnTo>
                  <a:lnTo>
                    <a:pt x="27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5"/>
            <p:cNvSpPr/>
            <p:nvPr/>
          </p:nvSpPr>
          <p:spPr>
            <a:xfrm>
              <a:off x="1417075" y="439150"/>
              <a:ext cx="208000" cy="145625"/>
            </a:xfrm>
            <a:custGeom>
              <a:rect b="b" l="l" r="r" t="t"/>
              <a:pathLst>
                <a:path extrusionOk="0" h="5825" w="8320">
                  <a:moveTo>
                    <a:pt x="185" y="1"/>
                  </a:moveTo>
                  <a:lnTo>
                    <a:pt x="1" y="925"/>
                  </a:lnTo>
                  <a:lnTo>
                    <a:pt x="185" y="2681"/>
                  </a:lnTo>
                  <a:lnTo>
                    <a:pt x="1017" y="4160"/>
                  </a:lnTo>
                  <a:lnTo>
                    <a:pt x="2311" y="5270"/>
                  </a:lnTo>
                  <a:lnTo>
                    <a:pt x="3143" y="5639"/>
                  </a:lnTo>
                  <a:lnTo>
                    <a:pt x="3328" y="5732"/>
                  </a:lnTo>
                  <a:lnTo>
                    <a:pt x="3421" y="5732"/>
                  </a:lnTo>
                  <a:lnTo>
                    <a:pt x="4253" y="5824"/>
                  </a:lnTo>
                  <a:lnTo>
                    <a:pt x="5824" y="5455"/>
                  </a:lnTo>
                  <a:lnTo>
                    <a:pt x="7118" y="4623"/>
                  </a:lnTo>
                  <a:lnTo>
                    <a:pt x="8042" y="3328"/>
                  </a:lnTo>
                  <a:lnTo>
                    <a:pt x="8320" y="2497"/>
                  </a:lnTo>
                  <a:lnTo>
                    <a:pt x="1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5"/>
            <p:cNvSpPr/>
            <p:nvPr/>
          </p:nvSpPr>
          <p:spPr>
            <a:xfrm>
              <a:off x="1417075" y="476125"/>
              <a:ext cx="117875" cy="106325"/>
            </a:xfrm>
            <a:custGeom>
              <a:rect b="b" l="l" r="r" t="t"/>
              <a:pathLst>
                <a:path extrusionOk="0" h="4253" w="4715">
                  <a:moveTo>
                    <a:pt x="1" y="1"/>
                  </a:moveTo>
                  <a:lnTo>
                    <a:pt x="93" y="740"/>
                  </a:lnTo>
                  <a:lnTo>
                    <a:pt x="555" y="2034"/>
                  </a:lnTo>
                  <a:lnTo>
                    <a:pt x="1387" y="3051"/>
                  </a:lnTo>
                  <a:lnTo>
                    <a:pt x="2496" y="3883"/>
                  </a:lnTo>
                  <a:lnTo>
                    <a:pt x="3051" y="4160"/>
                  </a:lnTo>
                  <a:lnTo>
                    <a:pt x="3883" y="4253"/>
                  </a:lnTo>
                  <a:lnTo>
                    <a:pt x="4715" y="4253"/>
                  </a:lnTo>
                  <a:lnTo>
                    <a:pt x="4622" y="3421"/>
                  </a:lnTo>
                  <a:lnTo>
                    <a:pt x="3883" y="1942"/>
                  </a:lnTo>
                  <a:lnTo>
                    <a:pt x="2774" y="740"/>
                  </a:lnTo>
                  <a:lnTo>
                    <a:pt x="1295" y="93"/>
                  </a:lnTo>
                  <a:lnTo>
                    <a:pt x="37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5"/>
            <p:cNvSpPr/>
            <p:nvPr/>
          </p:nvSpPr>
          <p:spPr>
            <a:xfrm>
              <a:off x="989575" y="584750"/>
              <a:ext cx="494550" cy="316600"/>
            </a:xfrm>
            <a:custGeom>
              <a:rect b="b" l="l" r="r" t="t"/>
              <a:pathLst>
                <a:path extrusionOk="0" h="12664" w="19782">
                  <a:moveTo>
                    <a:pt x="0" y="0"/>
                  </a:moveTo>
                  <a:lnTo>
                    <a:pt x="647" y="1849"/>
                  </a:lnTo>
                  <a:lnTo>
                    <a:pt x="2866" y="4899"/>
                  </a:lnTo>
                  <a:lnTo>
                    <a:pt x="4252" y="6193"/>
                  </a:lnTo>
                  <a:lnTo>
                    <a:pt x="5916" y="7395"/>
                  </a:lnTo>
                  <a:lnTo>
                    <a:pt x="10815" y="9613"/>
                  </a:lnTo>
                  <a:lnTo>
                    <a:pt x="18302" y="12202"/>
                  </a:lnTo>
                  <a:lnTo>
                    <a:pt x="19781" y="12664"/>
                  </a:lnTo>
                  <a:lnTo>
                    <a:pt x="19781" y="8966"/>
                  </a:lnTo>
                  <a:lnTo>
                    <a:pt x="17378" y="8597"/>
                  </a:lnTo>
                  <a:lnTo>
                    <a:pt x="11555" y="7118"/>
                  </a:lnTo>
                  <a:lnTo>
                    <a:pt x="6933" y="5454"/>
                  </a:lnTo>
                  <a:lnTo>
                    <a:pt x="4252" y="4067"/>
                  </a:lnTo>
                  <a:lnTo>
                    <a:pt x="2034" y="2588"/>
                  </a:lnTo>
                  <a:lnTo>
                    <a:pt x="370" y="925"/>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5"/>
            <p:cNvSpPr/>
            <p:nvPr/>
          </p:nvSpPr>
          <p:spPr>
            <a:xfrm>
              <a:off x="661425" y="845875"/>
              <a:ext cx="570800" cy="2246200"/>
            </a:xfrm>
            <a:custGeom>
              <a:rect b="b" l="l" r="r" t="t"/>
              <a:pathLst>
                <a:path extrusionOk="0" h="89848" w="22832">
                  <a:moveTo>
                    <a:pt x="8227" y="0"/>
                  </a:moveTo>
                  <a:lnTo>
                    <a:pt x="7118" y="185"/>
                  </a:lnTo>
                  <a:lnTo>
                    <a:pt x="6009" y="832"/>
                  </a:lnTo>
                  <a:lnTo>
                    <a:pt x="5084" y="1849"/>
                  </a:lnTo>
                  <a:lnTo>
                    <a:pt x="4622" y="2589"/>
                  </a:lnTo>
                  <a:lnTo>
                    <a:pt x="2034" y="6933"/>
                  </a:lnTo>
                  <a:lnTo>
                    <a:pt x="647" y="9151"/>
                  </a:lnTo>
                  <a:lnTo>
                    <a:pt x="463" y="11000"/>
                  </a:lnTo>
                  <a:lnTo>
                    <a:pt x="0" y="20244"/>
                  </a:lnTo>
                  <a:lnTo>
                    <a:pt x="185" y="25882"/>
                  </a:lnTo>
                  <a:lnTo>
                    <a:pt x="647" y="27638"/>
                  </a:lnTo>
                  <a:lnTo>
                    <a:pt x="1017" y="28285"/>
                  </a:lnTo>
                  <a:lnTo>
                    <a:pt x="2404" y="30227"/>
                  </a:lnTo>
                  <a:lnTo>
                    <a:pt x="5731" y="33832"/>
                  </a:lnTo>
                  <a:lnTo>
                    <a:pt x="13681" y="41319"/>
                  </a:lnTo>
                  <a:lnTo>
                    <a:pt x="15437" y="42798"/>
                  </a:lnTo>
                  <a:lnTo>
                    <a:pt x="14882" y="44462"/>
                  </a:lnTo>
                  <a:lnTo>
                    <a:pt x="12941" y="52966"/>
                  </a:lnTo>
                  <a:lnTo>
                    <a:pt x="11925" y="58512"/>
                  </a:lnTo>
                  <a:lnTo>
                    <a:pt x="11740" y="60360"/>
                  </a:lnTo>
                  <a:lnTo>
                    <a:pt x="11740" y="61285"/>
                  </a:lnTo>
                  <a:lnTo>
                    <a:pt x="12387" y="64058"/>
                  </a:lnTo>
                  <a:lnTo>
                    <a:pt x="14235" y="69327"/>
                  </a:lnTo>
                  <a:lnTo>
                    <a:pt x="17471" y="77923"/>
                  </a:lnTo>
                  <a:lnTo>
                    <a:pt x="19597" y="84301"/>
                  </a:lnTo>
                  <a:lnTo>
                    <a:pt x="20521" y="88183"/>
                  </a:lnTo>
                  <a:lnTo>
                    <a:pt x="20798" y="89847"/>
                  </a:lnTo>
                  <a:lnTo>
                    <a:pt x="21168" y="86519"/>
                  </a:lnTo>
                  <a:lnTo>
                    <a:pt x="22555" y="69327"/>
                  </a:lnTo>
                  <a:lnTo>
                    <a:pt x="22832" y="60453"/>
                  </a:lnTo>
                  <a:lnTo>
                    <a:pt x="22739" y="55554"/>
                  </a:lnTo>
                  <a:lnTo>
                    <a:pt x="22462" y="53613"/>
                  </a:lnTo>
                  <a:lnTo>
                    <a:pt x="22000" y="50470"/>
                  </a:lnTo>
                  <a:lnTo>
                    <a:pt x="20706" y="43907"/>
                  </a:lnTo>
                  <a:lnTo>
                    <a:pt x="18210" y="33924"/>
                  </a:lnTo>
                  <a:lnTo>
                    <a:pt x="14143" y="21445"/>
                  </a:lnTo>
                  <a:lnTo>
                    <a:pt x="10353" y="11740"/>
                  </a:lnTo>
                  <a:lnTo>
                    <a:pt x="8782" y="8782"/>
                  </a:lnTo>
                  <a:lnTo>
                    <a:pt x="8782" y="93"/>
                  </a:lnTo>
                  <a:lnTo>
                    <a:pt x="82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5"/>
            <p:cNvSpPr/>
            <p:nvPr/>
          </p:nvSpPr>
          <p:spPr>
            <a:xfrm>
              <a:off x="978000" y="3108225"/>
              <a:ext cx="110950" cy="110950"/>
            </a:xfrm>
            <a:custGeom>
              <a:rect b="b" l="l" r="r" t="t"/>
              <a:pathLst>
                <a:path extrusionOk="0" h="4438" w="4438">
                  <a:moveTo>
                    <a:pt x="2219" y="0"/>
                  </a:moveTo>
                  <a:lnTo>
                    <a:pt x="1665" y="93"/>
                  </a:lnTo>
                  <a:lnTo>
                    <a:pt x="925" y="462"/>
                  </a:lnTo>
                  <a:lnTo>
                    <a:pt x="278" y="1017"/>
                  </a:lnTo>
                  <a:lnTo>
                    <a:pt x="1" y="1849"/>
                  </a:lnTo>
                  <a:lnTo>
                    <a:pt x="1" y="2404"/>
                  </a:lnTo>
                  <a:lnTo>
                    <a:pt x="1" y="2773"/>
                  </a:lnTo>
                  <a:lnTo>
                    <a:pt x="463" y="3513"/>
                  </a:lnTo>
                  <a:lnTo>
                    <a:pt x="1110" y="4160"/>
                  </a:lnTo>
                  <a:lnTo>
                    <a:pt x="1942" y="4437"/>
                  </a:lnTo>
                  <a:lnTo>
                    <a:pt x="2774" y="4437"/>
                  </a:lnTo>
                  <a:lnTo>
                    <a:pt x="3606" y="4067"/>
                  </a:lnTo>
                  <a:lnTo>
                    <a:pt x="4161" y="3420"/>
                  </a:lnTo>
                  <a:lnTo>
                    <a:pt x="4438" y="2681"/>
                  </a:lnTo>
                  <a:lnTo>
                    <a:pt x="4438" y="2126"/>
                  </a:lnTo>
                  <a:lnTo>
                    <a:pt x="4438" y="1664"/>
                  </a:lnTo>
                  <a:lnTo>
                    <a:pt x="4068" y="925"/>
                  </a:lnTo>
                  <a:lnTo>
                    <a:pt x="3421" y="370"/>
                  </a:lnTo>
                  <a:lnTo>
                    <a:pt x="25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5"/>
            <p:cNvSpPr/>
            <p:nvPr/>
          </p:nvSpPr>
          <p:spPr>
            <a:xfrm>
              <a:off x="654500" y="3124400"/>
              <a:ext cx="110925" cy="110950"/>
            </a:xfrm>
            <a:custGeom>
              <a:rect b="b" l="l" r="r" t="t"/>
              <a:pathLst>
                <a:path extrusionOk="0" h="4438" w="4437">
                  <a:moveTo>
                    <a:pt x="2126" y="0"/>
                  </a:moveTo>
                  <a:lnTo>
                    <a:pt x="1664" y="93"/>
                  </a:lnTo>
                  <a:lnTo>
                    <a:pt x="924" y="370"/>
                  </a:lnTo>
                  <a:lnTo>
                    <a:pt x="277" y="1017"/>
                  </a:lnTo>
                  <a:lnTo>
                    <a:pt x="0" y="1849"/>
                  </a:lnTo>
                  <a:lnTo>
                    <a:pt x="0" y="2311"/>
                  </a:lnTo>
                  <a:lnTo>
                    <a:pt x="93" y="2773"/>
                  </a:lnTo>
                  <a:lnTo>
                    <a:pt x="462" y="3513"/>
                  </a:lnTo>
                  <a:lnTo>
                    <a:pt x="1017" y="4160"/>
                  </a:lnTo>
                  <a:lnTo>
                    <a:pt x="1849" y="4437"/>
                  </a:lnTo>
                  <a:lnTo>
                    <a:pt x="2773" y="4437"/>
                  </a:lnTo>
                  <a:lnTo>
                    <a:pt x="3513" y="3975"/>
                  </a:lnTo>
                  <a:lnTo>
                    <a:pt x="4160" y="3420"/>
                  </a:lnTo>
                  <a:lnTo>
                    <a:pt x="4437" y="2588"/>
                  </a:lnTo>
                  <a:lnTo>
                    <a:pt x="4437" y="2126"/>
                  </a:lnTo>
                  <a:lnTo>
                    <a:pt x="4345" y="1664"/>
                  </a:lnTo>
                  <a:lnTo>
                    <a:pt x="4067" y="925"/>
                  </a:lnTo>
                  <a:lnTo>
                    <a:pt x="3420" y="370"/>
                  </a:lnTo>
                  <a:lnTo>
                    <a:pt x="25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5"/>
            <p:cNvSpPr/>
            <p:nvPr/>
          </p:nvSpPr>
          <p:spPr>
            <a:xfrm>
              <a:off x="-2705525" y="1123175"/>
              <a:ext cx="3170550" cy="2098300"/>
            </a:xfrm>
            <a:custGeom>
              <a:rect b="b" l="l" r="r" t="t"/>
              <a:pathLst>
                <a:path extrusionOk="0" h="83932" w="126822">
                  <a:moveTo>
                    <a:pt x="122847" y="1"/>
                  </a:moveTo>
                  <a:lnTo>
                    <a:pt x="120074" y="278"/>
                  </a:lnTo>
                  <a:lnTo>
                    <a:pt x="117578" y="832"/>
                  </a:lnTo>
                  <a:lnTo>
                    <a:pt x="115360" y="1664"/>
                  </a:lnTo>
                  <a:lnTo>
                    <a:pt x="113326" y="2866"/>
                  </a:lnTo>
                  <a:lnTo>
                    <a:pt x="111385" y="4437"/>
                  </a:lnTo>
                  <a:lnTo>
                    <a:pt x="108612" y="7395"/>
                  </a:lnTo>
                  <a:lnTo>
                    <a:pt x="106578" y="9984"/>
                  </a:lnTo>
                  <a:lnTo>
                    <a:pt x="104637" y="12849"/>
                  </a:lnTo>
                  <a:lnTo>
                    <a:pt x="97982" y="24311"/>
                  </a:lnTo>
                  <a:lnTo>
                    <a:pt x="85780" y="45941"/>
                  </a:lnTo>
                  <a:lnTo>
                    <a:pt x="80327" y="55369"/>
                  </a:lnTo>
                  <a:lnTo>
                    <a:pt x="50470" y="39378"/>
                  </a:lnTo>
                  <a:lnTo>
                    <a:pt x="49361" y="38546"/>
                  </a:lnTo>
                  <a:lnTo>
                    <a:pt x="47512" y="36882"/>
                  </a:lnTo>
                  <a:lnTo>
                    <a:pt x="45017" y="34017"/>
                  </a:lnTo>
                  <a:lnTo>
                    <a:pt x="42521" y="29950"/>
                  </a:lnTo>
                  <a:lnTo>
                    <a:pt x="40025" y="26345"/>
                  </a:lnTo>
                  <a:lnTo>
                    <a:pt x="38639" y="24773"/>
                  </a:lnTo>
                  <a:lnTo>
                    <a:pt x="37252" y="23479"/>
                  </a:lnTo>
                  <a:lnTo>
                    <a:pt x="34294" y="21445"/>
                  </a:lnTo>
                  <a:lnTo>
                    <a:pt x="29765" y="19135"/>
                  </a:lnTo>
                  <a:lnTo>
                    <a:pt x="26714" y="17009"/>
                  </a:lnTo>
                  <a:lnTo>
                    <a:pt x="23849" y="14698"/>
                  </a:lnTo>
                  <a:lnTo>
                    <a:pt x="21168" y="13034"/>
                  </a:lnTo>
                  <a:lnTo>
                    <a:pt x="20336" y="13219"/>
                  </a:lnTo>
                  <a:lnTo>
                    <a:pt x="19782" y="13866"/>
                  </a:lnTo>
                  <a:lnTo>
                    <a:pt x="19504" y="14328"/>
                  </a:lnTo>
                  <a:lnTo>
                    <a:pt x="19320" y="14883"/>
                  </a:lnTo>
                  <a:lnTo>
                    <a:pt x="19412" y="16084"/>
                  </a:lnTo>
                  <a:lnTo>
                    <a:pt x="20059" y="18118"/>
                  </a:lnTo>
                  <a:lnTo>
                    <a:pt x="22740" y="21908"/>
                  </a:lnTo>
                  <a:lnTo>
                    <a:pt x="23941" y="23294"/>
                  </a:lnTo>
                  <a:lnTo>
                    <a:pt x="25051" y="24403"/>
                  </a:lnTo>
                  <a:lnTo>
                    <a:pt x="26437" y="25975"/>
                  </a:lnTo>
                  <a:lnTo>
                    <a:pt x="26437" y="26529"/>
                  </a:lnTo>
                  <a:lnTo>
                    <a:pt x="25790" y="26899"/>
                  </a:lnTo>
                  <a:lnTo>
                    <a:pt x="24496" y="27176"/>
                  </a:lnTo>
                  <a:lnTo>
                    <a:pt x="22185" y="27176"/>
                  </a:lnTo>
                  <a:lnTo>
                    <a:pt x="19412" y="26714"/>
                  </a:lnTo>
                  <a:lnTo>
                    <a:pt x="14790" y="25235"/>
                  </a:lnTo>
                  <a:lnTo>
                    <a:pt x="5639" y="21353"/>
                  </a:lnTo>
                  <a:lnTo>
                    <a:pt x="2312" y="19874"/>
                  </a:lnTo>
                  <a:lnTo>
                    <a:pt x="1757" y="19689"/>
                  </a:lnTo>
                  <a:lnTo>
                    <a:pt x="925" y="19689"/>
                  </a:lnTo>
                  <a:lnTo>
                    <a:pt x="186" y="20244"/>
                  </a:lnTo>
                  <a:lnTo>
                    <a:pt x="1" y="21723"/>
                  </a:lnTo>
                  <a:lnTo>
                    <a:pt x="463" y="23571"/>
                  </a:lnTo>
                  <a:lnTo>
                    <a:pt x="925" y="24496"/>
                  </a:lnTo>
                  <a:lnTo>
                    <a:pt x="1480" y="25513"/>
                  </a:lnTo>
                  <a:lnTo>
                    <a:pt x="2219" y="28378"/>
                  </a:lnTo>
                  <a:lnTo>
                    <a:pt x="2866" y="31891"/>
                  </a:lnTo>
                  <a:lnTo>
                    <a:pt x="3975" y="35218"/>
                  </a:lnTo>
                  <a:lnTo>
                    <a:pt x="4807" y="36790"/>
                  </a:lnTo>
                  <a:lnTo>
                    <a:pt x="5732" y="38176"/>
                  </a:lnTo>
                  <a:lnTo>
                    <a:pt x="7488" y="40395"/>
                  </a:lnTo>
                  <a:lnTo>
                    <a:pt x="9522" y="42151"/>
                  </a:lnTo>
                  <a:lnTo>
                    <a:pt x="12572" y="43907"/>
                  </a:lnTo>
                  <a:lnTo>
                    <a:pt x="14513" y="44832"/>
                  </a:lnTo>
                  <a:lnTo>
                    <a:pt x="16731" y="45663"/>
                  </a:lnTo>
                  <a:lnTo>
                    <a:pt x="22370" y="47050"/>
                  </a:lnTo>
                  <a:lnTo>
                    <a:pt x="28656" y="48436"/>
                  </a:lnTo>
                  <a:lnTo>
                    <a:pt x="33092" y="49915"/>
                  </a:lnTo>
                  <a:lnTo>
                    <a:pt x="35588" y="51025"/>
                  </a:lnTo>
                  <a:lnTo>
                    <a:pt x="36697" y="51579"/>
                  </a:lnTo>
                  <a:lnTo>
                    <a:pt x="39193" y="53243"/>
                  </a:lnTo>
                  <a:lnTo>
                    <a:pt x="45848" y="58604"/>
                  </a:lnTo>
                  <a:lnTo>
                    <a:pt x="57957" y="68957"/>
                  </a:lnTo>
                  <a:lnTo>
                    <a:pt x="65075" y="75150"/>
                  </a:lnTo>
                  <a:lnTo>
                    <a:pt x="67016" y="76906"/>
                  </a:lnTo>
                  <a:lnTo>
                    <a:pt x="70806" y="79772"/>
                  </a:lnTo>
                  <a:lnTo>
                    <a:pt x="74318" y="81806"/>
                  </a:lnTo>
                  <a:lnTo>
                    <a:pt x="77554" y="83192"/>
                  </a:lnTo>
                  <a:lnTo>
                    <a:pt x="80512" y="83932"/>
                  </a:lnTo>
                  <a:lnTo>
                    <a:pt x="83285" y="83932"/>
                  </a:lnTo>
                  <a:lnTo>
                    <a:pt x="85873" y="83192"/>
                  </a:lnTo>
                  <a:lnTo>
                    <a:pt x="88276" y="81713"/>
                  </a:lnTo>
                  <a:lnTo>
                    <a:pt x="89478" y="80696"/>
                  </a:lnTo>
                  <a:lnTo>
                    <a:pt x="93822" y="75982"/>
                  </a:lnTo>
                  <a:lnTo>
                    <a:pt x="101587" y="66831"/>
                  </a:lnTo>
                  <a:lnTo>
                    <a:pt x="104175" y="63688"/>
                  </a:lnTo>
                  <a:lnTo>
                    <a:pt x="107318" y="59621"/>
                  </a:lnTo>
                  <a:lnTo>
                    <a:pt x="114158" y="49084"/>
                  </a:lnTo>
                  <a:lnTo>
                    <a:pt x="122939" y="34109"/>
                  </a:lnTo>
                  <a:lnTo>
                    <a:pt x="124511" y="31336"/>
                  </a:lnTo>
                  <a:lnTo>
                    <a:pt x="124603" y="30966"/>
                  </a:lnTo>
                  <a:lnTo>
                    <a:pt x="125897" y="26807"/>
                  </a:lnTo>
                  <a:lnTo>
                    <a:pt x="126729" y="20983"/>
                  </a:lnTo>
                  <a:lnTo>
                    <a:pt x="126821" y="16084"/>
                  </a:lnTo>
                  <a:lnTo>
                    <a:pt x="126452" y="10261"/>
                  </a:lnTo>
                  <a:lnTo>
                    <a:pt x="125342" y="3606"/>
                  </a:lnTo>
                  <a:lnTo>
                    <a:pt x="12432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5"/>
            <p:cNvSpPr/>
            <p:nvPr/>
          </p:nvSpPr>
          <p:spPr>
            <a:xfrm>
              <a:off x="-1508500" y="1102375"/>
              <a:ext cx="2038225" cy="2130650"/>
            </a:xfrm>
            <a:custGeom>
              <a:rect b="b" l="l" r="r" t="t"/>
              <a:pathLst>
                <a:path extrusionOk="0" h="85226" w="81529">
                  <a:moveTo>
                    <a:pt x="75335" y="1"/>
                  </a:moveTo>
                  <a:lnTo>
                    <a:pt x="71453" y="463"/>
                  </a:lnTo>
                  <a:lnTo>
                    <a:pt x="68126" y="1387"/>
                  </a:lnTo>
                  <a:lnTo>
                    <a:pt x="65352" y="2681"/>
                  </a:lnTo>
                  <a:lnTo>
                    <a:pt x="62857" y="4530"/>
                  </a:lnTo>
                  <a:lnTo>
                    <a:pt x="60638" y="6841"/>
                  </a:lnTo>
                  <a:lnTo>
                    <a:pt x="57403" y="11185"/>
                  </a:lnTo>
                  <a:lnTo>
                    <a:pt x="55092" y="14975"/>
                  </a:lnTo>
                  <a:lnTo>
                    <a:pt x="40487" y="40210"/>
                  </a:lnTo>
                  <a:lnTo>
                    <a:pt x="32353" y="55184"/>
                  </a:lnTo>
                  <a:lnTo>
                    <a:pt x="8782" y="42798"/>
                  </a:lnTo>
                  <a:lnTo>
                    <a:pt x="6656" y="47420"/>
                  </a:lnTo>
                  <a:lnTo>
                    <a:pt x="1" y="61747"/>
                  </a:lnTo>
                  <a:lnTo>
                    <a:pt x="6749" y="67571"/>
                  </a:lnTo>
                  <a:lnTo>
                    <a:pt x="19690" y="78755"/>
                  </a:lnTo>
                  <a:lnTo>
                    <a:pt x="22093" y="80789"/>
                  </a:lnTo>
                  <a:lnTo>
                    <a:pt x="26160" y="83285"/>
                  </a:lnTo>
                  <a:lnTo>
                    <a:pt x="28933" y="84486"/>
                  </a:lnTo>
                  <a:lnTo>
                    <a:pt x="31799" y="85133"/>
                  </a:lnTo>
                  <a:lnTo>
                    <a:pt x="34757" y="85226"/>
                  </a:lnTo>
                  <a:lnTo>
                    <a:pt x="37714" y="84579"/>
                  </a:lnTo>
                  <a:lnTo>
                    <a:pt x="40672" y="83007"/>
                  </a:lnTo>
                  <a:lnTo>
                    <a:pt x="42059" y="81806"/>
                  </a:lnTo>
                  <a:lnTo>
                    <a:pt x="43815" y="80234"/>
                  </a:lnTo>
                  <a:lnTo>
                    <a:pt x="48437" y="75150"/>
                  </a:lnTo>
                  <a:lnTo>
                    <a:pt x="56848" y="64798"/>
                  </a:lnTo>
                  <a:lnTo>
                    <a:pt x="73949" y="42243"/>
                  </a:lnTo>
                  <a:lnTo>
                    <a:pt x="77277" y="37622"/>
                  </a:lnTo>
                  <a:lnTo>
                    <a:pt x="78386" y="35403"/>
                  </a:lnTo>
                  <a:lnTo>
                    <a:pt x="80050" y="30504"/>
                  </a:lnTo>
                  <a:lnTo>
                    <a:pt x="81159" y="25513"/>
                  </a:lnTo>
                  <a:lnTo>
                    <a:pt x="81529" y="20244"/>
                  </a:lnTo>
                  <a:lnTo>
                    <a:pt x="81436" y="15068"/>
                  </a:lnTo>
                  <a:lnTo>
                    <a:pt x="80882" y="10169"/>
                  </a:lnTo>
                  <a:lnTo>
                    <a:pt x="79865" y="5547"/>
                  </a:lnTo>
                  <a:lnTo>
                    <a:pt x="78478" y="1664"/>
                  </a:lnTo>
                  <a:lnTo>
                    <a:pt x="77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5"/>
            <p:cNvSpPr/>
            <p:nvPr/>
          </p:nvSpPr>
          <p:spPr>
            <a:xfrm>
              <a:off x="-699675" y="2405700"/>
              <a:ext cx="217250" cy="413675"/>
            </a:xfrm>
            <a:custGeom>
              <a:rect b="b" l="l" r="r" t="t"/>
              <a:pathLst>
                <a:path extrusionOk="0" h="16547" w="8690">
                  <a:moveTo>
                    <a:pt x="1664" y="1"/>
                  </a:moveTo>
                  <a:lnTo>
                    <a:pt x="0" y="3051"/>
                  </a:lnTo>
                  <a:lnTo>
                    <a:pt x="3051" y="6471"/>
                  </a:lnTo>
                  <a:lnTo>
                    <a:pt x="6840" y="11740"/>
                  </a:lnTo>
                  <a:lnTo>
                    <a:pt x="7950" y="14328"/>
                  </a:lnTo>
                  <a:lnTo>
                    <a:pt x="8319" y="15900"/>
                  </a:lnTo>
                  <a:lnTo>
                    <a:pt x="8319" y="16547"/>
                  </a:lnTo>
                  <a:lnTo>
                    <a:pt x="8689" y="14975"/>
                  </a:lnTo>
                  <a:lnTo>
                    <a:pt x="8227" y="12202"/>
                  </a:lnTo>
                  <a:lnTo>
                    <a:pt x="7303" y="9707"/>
                  </a:lnTo>
                  <a:lnTo>
                    <a:pt x="5824" y="6379"/>
                  </a:lnTo>
                  <a:lnTo>
                    <a:pt x="3328" y="2312"/>
                  </a:lnTo>
                  <a:lnTo>
                    <a:pt x="1664"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5"/>
            <p:cNvSpPr/>
            <p:nvPr/>
          </p:nvSpPr>
          <p:spPr>
            <a:xfrm>
              <a:off x="6378525" y="7272400"/>
              <a:ext cx="1437375" cy="293525"/>
            </a:xfrm>
            <a:custGeom>
              <a:rect b="b" l="l" r="r" t="t"/>
              <a:pathLst>
                <a:path extrusionOk="0" h="11741" w="57495">
                  <a:moveTo>
                    <a:pt x="370" y="1"/>
                  </a:moveTo>
                  <a:lnTo>
                    <a:pt x="0" y="1203"/>
                  </a:lnTo>
                  <a:lnTo>
                    <a:pt x="0" y="3606"/>
                  </a:lnTo>
                  <a:lnTo>
                    <a:pt x="185" y="4808"/>
                  </a:lnTo>
                  <a:lnTo>
                    <a:pt x="463" y="5270"/>
                  </a:lnTo>
                  <a:lnTo>
                    <a:pt x="1757" y="6656"/>
                  </a:lnTo>
                  <a:lnTo>
                    <a:pt x="3975" y="8228"/>
                  </a:lnTo>
                  <a:lnTo>
                    <a:pt x="7303" y="9707"/>
                  </a:lnTo>
                  <a:lnTo>
                    <a:pt x="9429" y="10169"/>
                  </a:lnTo>
                  <a:lnTo>
                    <a:pt x="11740" y="10539"/>
                  </a:lnTo>
                  <a:lnTo>
                    <a:pt x="16639" y="10631"/>
                  </a:lnTo>
                  <a:lnTo>
                    <a:pt x="23756" y="10261"/>
                  </a:lnTo>
                  <a:lnTo>
                    <a:pt x="26991" y="9984"/>
                  </a:lnTo>
                  <a:lnTo>
                    <a:pt x="30504" y="9984"/>
                  </a:lnTo>
                  <a:lnTo>
                    <a:pt x="41319" y="11093"/>
                  </a:lnTo>
                  <a:lnTo>
                    <a:pt x="44831" y="11555"/>
                  </a:lnTo>
                  <a:lnTo>
                    <a:pt x="46865" y="11740"/>
                  </a:lnTo>
                  <a:lnTo>
                    <a:pt x="50470" y="11648"/>
                  </a:lnTo>
                  <a:lnTo>
                    <a:pt x="53428" y="11001"/>
                  </a:lnTo>
                  <a:lnTo>
                    <a:pt x="55739" y="9799"/>
                  </a:lnTo>
                  <a:lnTo>
                    <a:pt x="56571" y="9152"/>
                  </a:lnTo>
                  <a:lnTo>
                    <a:pt x="57033" y="8505"/>
                  </a:lnTo>
                  <a:lnTo>
                    <a:pt x="57495" y="6934"/>
                  </a:lnTo>
                  <a:lnTo>
                    <a:pt x="57403" y="6194"/>
                  </a:lnTo>
                  <a:lnTo>
                    <a:pt x="57310" y="4253"/>
                  </a:lnTo>
                  <a:lnTo>
                    <a:pt x="56848" y="2312"/>
                  </a:lnTo>
                  <a:lnTo>
                    <a:pt x="3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5"/>
            <p:cNvSpPr/>
            <p:nvPr/>
          </p:nvSpPr>
          <p:spPr>
            <a:xfrm>
              <a:off x="6383150" y="6916525"/>
              <a:ext cx="1416575" cy="584675"/>
            </a:xfrm>
            <a:custGeom>
              <a:rect b="b" l="l" r="r" t="t"/>
              <a:pathLst>
                <a:path extrusionOk="0" h="23387" w="56663">
                  <a:moveTo>
                    <a:pt x="43537" y="1"/>
                  </a:moveTo>
                  <a:lnTo>
                    <a:pt x="35958" y="93"/>
                  </a:lnTo>
                  <a:lnTo>
                    <a:pt x="35126" y="463"/>
                  </a:lnTo>
                  <a:lnTo>
                    <a:pt x="32907" y="2312"/>
                  </a:lnTo>
                  <a:lnTo>
                    <a:pt x="31243" y="3421"/>
                  </a:lnTo>
                  <a:lnTo>
                    <a:pt x="30411" y="3791"/>
                  </a:lnTo>
                  <a:lnTo>
                    <a:pt x="28470" y="4161"/>
                  </a:lnTo>
                  <a:lnTo>
                    <a:pt x="24588" y="4715"/>
                  </a:lnTo>
                  <a:lnTo>
                    <a:pt x="22647" y="4808"/>
                  </a:lnTo>
                  <a:lnTo>
                    <a:pt x="18487" y="5085"/>
                  </a:lnTo>
                  <a:lnTo>
                    <a:pt x="13773" y="5362"/>
                  </a:lnTo>
                  <a:lnTo>
                    <a:pt x="11000" y="5455"/>
                  </a:lnTo>
                  <a:lnTo>
                    <a:pt x="7210" y="5824"/>
                  </a:lnTo>
                  <a:lnTo>
                    <a:pt x="5084" y="6379"/>
                  </a:lnTo>
                  <a:lnTo>
                    <a:pt x="4067" y="6934"/>
                  </a:lnTo>
                  <a:lnTo>
                    <a:pt x="3236" y="7488"/>
                  </a:lnTo>
                  <a:lnTo>
                    <a:pt x="1572" y="8967"/>
                  </a:lnTo>
                  <a:lnTo>
                    <a:pt x="462" y="11093"/>
                  </a:lnTo>
                  <a:lnTo>
                    <a:pt x="0" y="13959"/>
                  </a:lnTo>
                  <a:lnTo>
                    <a:pt x="185" y="15900"/>
                  </a:lnTo>
                  <a:lnTo>
                    <a:pt x="462" y="16732"/>
                  </a:lnTo>
                  <a:lnTo>
                    <a:pt x="1479" y="18211"/>
                  </a:lnTo>
                  <a:lnTo>
                    <a:pt x="3790" y="19782"/>
                  </a:lnTo>
                  <a:lnTo>
                    <a:pt x="5639" y="20614"/>
                  </a:lnTo>
                  <a:lnTo>
                    <a:pt x="7765" y="21446"/>
                  </a:lnTo>
                  <a:lnTo>
                    <a:pt x="12202" y="22278"/>
                  </a:lnTo>
                  <a:lnTo>
                    <a:pt x="14513" y="22463"/>
                  </a:lnTo>
                  <a:lnTo>
                    <a:pt x="17378" y="22555"/>
                  </a:lnTo>
                  <a:lnTo>
                    <a:pt x="23756" y="22093"/>
                  </a:lnTo>
                  <a:lnTo>
                    <a:pt x="26622" y="21908"/>
                  </a:lnTo>
                  <a:lnTo>
                    <a:pt x="30134" y="21816"/>
                  </a:lnTo>
                  <a:lnTo>
                    <a:pt x="37067" y="22278"/>
                  </a:lnTo>
                  <a:lnTo>
                    <a:pt x="40487" y="22740"/>
                  </a:lnTo>
                  <a:lnTo>
                    <a:pt x="43722" y="23295"/>
                  </a:lnTo>
                  <a:lnTo>
                    <a:pt x="47974" y="23387"/>
                  </a:lnTo>
                  <a:lnTo>
                    <a:pt x="50840" y="22925"/>
                  </a:lnTo>
                  <a:lnTo>
                    <a:pt x="52318" y="22463"/>
                  </a:lnTo>
                  <a:lnTo>
                    <a:pt x="53520" y="22000"/>
                  </a:lnTo>
                  <a:lnTo>
                    <a:pt x="55369" y="20891"/>
                  </a:lnTo>
                  <a:lnTo>
                    <a:pt x="56201" y="19967"/>
                  </a:lnTo>
                  <a:lnTo>
                    <a:pt x="56478" y="19320"/>
                  </a:lnTo>
                  <a:lnTo>
                    <a:pt x="56663" y="17564"/>
                  </a:lnTo>
                  <a:lnTo>
                    <a:pt x="56386" y="13959"/>
                  </a:lnTo>
                  <a:lnTo>
                    <a:pt x="56016" y="12202"/>
                  </a:lnTo>
                  <a:lnTo>
                    <a:pt x="55923" y="11463"/>
                  </a:lnTo>
                  <a:lnTo>
                    <a:pt x="55739" y="10816"/>
                  </a:lnTo>
                  <a:lnTo>
                    <a:pt x="55554" y="9984"/>
                  </a:lnTo>
                  <a:lnTo>
                    <a:pt x="55369" y="9152"/>
                  </a:lnTo>
                  <a:lnTo>
                    <a:pt x="55092" y="7858"/>
                  </a:lnTo>
                  <a:lnTo>
                    <a:pt x="54907" y="6471"/>
                  </a:lnTo>
                  <a:lnTo>
                    <a:pt x="54722" y="5085"/>
                  </a:lnTo>
                  <a:lnTo>
                    <a:pt x="53982" y="1757"/>
                  </a:lnTo>
                  <a:lnTo>
                    <a:pt x="53335" y="648"/>
                  </a:lnTo>
                  <a:lnTo>
                    <a:pt x="52873" y="93"/>
                  </a:lnTo>
                  <a:lnTo>
                    <a:pt x="52503" y="93"/>
                  </a:lnTo>
                  <a:lnTo>
                    <a:pt x="435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5"/>
            <p:cNvSpPr/>
            <p:nvPr/>
          </p:nvSpPr>
          <p:spPr>
            <a:xfrm>
              <a:off x="6366975" y="7029775"/>
              <a:ext cx="415975" cy="429850"/>
            </a:xfrm>
            <a:custGeom>
              <a:rect b="b" l="l" r="r" t="t"/>
              <a:pathLst>
                <a:path extrusionOk="0" h="17194" w="16639">
                  <a:moveTo>
                    <a:pt x="10538" y="0"/>
                  </a:moveTo>
                  <a:lnTo>
                    <a:pt x="8227" y="370"/>
                  </a:lnTo>
                  <a:lnTo>
                    <a:pt x="7025" y="740"/>
                  </a:lnTo>
                  <a:lnTo>
                    <a:pt x="6009" y="1017"/>
                  </a:lnTo>
                  <a:lnTo>
                    <a:pt x="4252" y="1849"/>
                  </a:lnTo>
                  <a:lnTo>
                    <a:pt x="2773" y="2866"/>
                  </a:lnTo>
                  <a:lnTo>
                    <a:pt x="1664" y="4160"/>
                  </a:lnTo>
                  <a:lnTo>
                    <a:pt x="832" y="5546"/>
                  </a:lnTo>
                  <a:lnTo>
                    <a:pt x="278" y="7025"/>
                  </a:lnTo>
                  <a:lnTo>
                    <a:pt x="0" y="8689"/>
                  </a:lnTo>
                  <a:lnTo>
                    <a:pt x="278" y="10445"/>
                  </a:lnTo>
                  <a:lnTo>
                    <a:pt x="462" y="11370"/>
                  </a:lnTo>
                  <a:lnTo>
                    <a:pt x="555" y="11924"/>
                  </a:lnTo>
                  <a:lnTo>
                    <a:pt x="3235" y="14697"/>
                  </a:lnTo>
                  <a:lnTo>
                    <a:pt x="6009" y="16176"/>
                  </a:lnTo>
                  <a:lnTo>
                    <a:pt x="8412" y="16916"/>
                  </a:lnTo>
                  <a:lnTo>
                    <a:pt x="9983" y="17193"/>
                  </a:lnTo>
                  <a:lnTo>
                    <a:pt x="9706" y="15714"/>
                  </a:lnTo>
                  <a:lnTo>
                    <a:pt x="9706" y="11647"/>
                  </a:lnTo>
                  <a:lnTo>
                    <a:pt x="10261" y="8135"/>
                  </a:lnTo>
                  <a:lnTo>
                    <a:pt x="11185" y="5824"/>
                  </a:lnTo>
                  <a:lnTo>
                    <a:pt x="12479" y="3605"/>
                  </a:lnTo>
                  <a:lnTo>
                    <a:pt x="14420" y="1664"/>
                  </a:lnTo>
                  <a:lnTo>
                    <a:pt x="15714" y="740"/>
                  </a:lnTo>
                  <a:lnTo>
                    <a:pt x="16639" y="740"/>
                  </a:lnTo>
                  <a:lnTo>
                    <a:pt x="15437" y="370"/>
                  </a:lnTo>
                  <a:lnTo>
                    <a:pt x="130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5"/>
            <p:cNvSpPr/>
            <p:nvPr/>
          </p:nvSpPr>
          <p:spPr>
            <a:xfrm>
              <a:off x="6965475" y="7015900"/>
              <a:ext cx="152550" cy="198775"/>
            </a:xfrm>
            <a:custGeom>
              <a:rect b="b" l="l" r="r" t="t"/>
              <a:pathLst>
                <a:path extrusionOk="0" h="7951" w="6102">
                  <a:moveTo>
                    <a:pt x="5177" y="1"/>
                  </a:moveTo>
                  <a:lnTo>
                    <a:pt x="3513" y="278"/>
                  </a:lnTo>
                  <a:lnTo>
                    <a:pt x="2682" y="555"/>
                  </a:lnTo>
                  <a:lnTo>
                    <a:pt x="1757" y="2034"/>
                  </a:lnTo>
                  <a:lnTo>
                    <a:pt x="463" y="5177"/>
                  </a:lnTo>
                  <a:lnTo>
                    <a:pt x="93" y="6841"/>
                  </a:lnTo>
                  <a:lnTo>
                    <a:pt x="1" y="7395"/>
                  </a:lnTo>
                  <a:lnTo>
                    <a:pt x="740" y="7950"/>
                  </a:lnTo>
                  <a:lnTo>
                    <a:pt x="1942" y="7765"/>
                  </a:lnTo>
                  <a:lnTo>
                    <a:pt x="2959" y="7118"/>
                  </a:lnTo>
                  <a:lnTo>
                    <a:pt x="3051" y="6564"/>
                  </a:lnTo>
                  <a:lnTo>
                    <a:pt x="3236" y="6009"/>
                  </a:lnTo>
                  <a:lnTo>
                    <a:pt x="4160" y="2959"/>
                  </a:lnTo>
                  <a:lnTo>
                    <a:pt x="5270" y="833"/>
                  </a:lnTo>
                  <a:lnTo>
                    <a:pt x="61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5"/>
            <p:cNvSpPr/>
            <p:nvPr/>
          </p:nvSpPr>
          <p:spPr>
            <a:xfrm>
              <a:off x="6817600" y="7029775"/>
              <a:ext cx="145600" cy="189500"/>
            </a:xfrm>
            <a:custGeom>
              <a:rect b="b" l="l" r="r" t="t"/>
              <a:pathLst>
                <a:path extrusionOk="0" h="7580" w="5824">
                  <a:moveTo>
                    <a:pt x="4992" y="0"/>
                  </a:moveTo>
                  <a:lnTo>
                    <a:pt x="3328" y="185"/>
                  </a:lnTo>
                  <a:lnTo>
                    <a:pt x="2681" y="555"/>
                  </a:lnTo>
                  <a:lnTo>
                    <a:pt x="1849" y="1387"/>
                  </a:lnTo>
                  <a:lnTo>
                    <a:pt x="740" y="3236"/>
                  </a:lnTo>
                  <a:lnTo>
                    <a:pt x="0" y="5916"/>
                  </a:lnTo>
                  <a:lnTo>
                    <a:pt x="0" y="6378"/>
                  </a:lnTo>
                  <a:lnTo>
                    <a:pt x="0" y="6933"/>
                  </a:lnTo>
                  <a:lnTo>
                    <a:pt x="647" y="7488"/>
                  </a:lnTo>
                  <a:lnTo>
                    <a:pt x="1664" y="7580"/>
                  </a:lnTo>
                  <a:lnTo>
                    <a:pt x="2496" y="6933"/>
                  </a:lnTo>
                  <a:lnTo>
                    <a:pt x="2681" y="6378"/>
                  </a:lnTo>
                  <a:lnTo>
                    <a:pt x="3050" y="4714"/>
                  </a:lnTo>
                  <a:lnTo>
                    <a:pt x="4622" y="1572"/>
                  </a:lnTo>
                  <a:lnTo>
                    <a:pt x="5823" y="278"/>
                  </a:lnTo>
                  <a:lnTo>
                    <a:pt x="49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5"/>
            <p:cNvSpPr/>
            <p:nvPr/>
          </p:nvSpPr>
          <p:spPr>
            <a:xfrm>
              <a:off x="7268200" y="6643850"/>
              <a:ext cx="439100" cy="413675"/>
            </a:xfrm>
            <a:custGeom>
              <a:rect b="b" l="l" r="r" t="t"/>
              <a:pathLst>
                <a:path extrusionOk="0" h="16547" w="17564">
                  <a:moveTo>
                    <a:pt x="17564" y="1"/>
                  </a:moveTo>
                  <a:lnTo>
                    <a:pt x="463" y="3513"/>
                  </a:lnTo>
                  <a:lnTo>
                    <a:pt x="1" y="13311"/>
                  </a:lnTo>
                  <a:lnTo>
                    <a:pt x="1" y="13958"/>
                  </a:lnTo>
                  <a:lnTo>
                    <a:pt x="278" y="14883"/>
                  </a:lnTo>
                  <a:lnTo>
                    <a:pt x="1203" y="15807"/>
                  </a:lnTo>
                  <a:lnTo>
                    <a:pt x="4438" y="16547"/>
                  </a:lnTo>
                  <a:lnTo>
                    <a:pt x="9799" y="16547"/>
                  </a:lnTo>
                  <a:lnTo>
                    <a:pt x="13127" y="15992"/>
                  </a:lnTo>
                  <a:lnTo>
                    <a:pt x="15253" y="14883"/>
                  </a:lnTo>
                  <a:lnTo>
                    <a:pt x="16454" y="13589"/>
                  </a:lnTo>
                  <a:lnTo>
                    <a:pt x="16639" y="12849"/>
                  </a:lnTo>
                  <a:lnTo>
                    <a:pt x="17379" y="4900"/>
                  </a:lnTo>
                  <a:lnTo>
                    <a:pt x="175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5"/>
            <p:cNvSpPr/>
            <p:nvPr/>
          </p:nvSpPr>
          <p:spPr>
            <a:xfrm>
              <a:off x="7945300" y="6070750"/>
              <a:ext cx="790350" cy="764925"/>
            </a:xfrm>
            <a:custGeom>
              <a:rect b="b" l="l" r="r" t="t"/>
              <a:pathLst>
                <a:path extrusionOk="0" h="30597" w="31614">
                  <a:moveTo>
                    <a:pt x="185" y="1"/>
                  </a:moveTo>
                  <a:lnTo>
                    <a:pt x="0" y="1942"/>
                  </a:lnTo>
                  <a:lnTo>
                    <a:pt x="0" y="4807"/>
                  </a:lnTo>
                  <a:lnTo>
                    <a:pt x="370" y="6841"/>
                  </a:lnTo>
                  <a:lnTo>
                    <a:pt x="647" y="7950"/>
                  </a:lnTo>
                  <a:lnTo>
                    <a:pt x="1294" y="9522"/>
                  </a:lnTo>
                  <a:lnTo>
                    <a:pt x="2958" y="11832"/>
                  </a:lnTo>
                  <a:lnTo>
                    <a:pt x="5824" y="14421"/>
                  </a:lnTo>
                  <a:lnTo>
                    <a:pt x="7488" y="15715"/>
                  </a:lnTo>
                  <a:lnTo>
                    <a:pt x="8967" y="17286"/>
                  </a:lnTo>
                  <a:lnTo>
                    <a:pt x="11740" y="20429"/>
                  </a:lnTo>
                  <a:lnTo>
                    <a:pt x="13034" y="22185"/>
                  </a:lnTo>
                  <a:lnTo>
                    <a:pt x="14235" y="23757"/>
                  </a:lnTo>
                  <a:lnTo>
                    <a:pt x="16454" y="26622"/>
                  </a:lnTo>
                  <a:lnTo>
                    <a:pt x="18302" y="28378"/>
                  </a:lnTo>
                  <a:lnTo>
                    <a:pt x="19412" y="29210"/>
                  </a:lnTo>
                  <a:lnTo>
                    <a:pt x="21815" y="30227"/>
                  </a:lnTo>
                  <a:lnTo>
                    <a:pt x="24496" y="30597"/>
                  </a:lnTo>
                  <a:lnTo>
                    <a:pt x="27084" y="30227"/>
                  </a:lnTo>
                  <a:lnTo>
                    <a:pt x="28378" y="29765"/>
                  </a:lnTo>
                  <a:lnTo>
                    <a:pt x="29210" y="29395"/>
                  </a:lnTo>
                  <a:lnTo>
                    <a:pt x="30504" y="28563"/>
                  </a:lnTo>
                  <a:lnTo>
                    <a:pt x="31243" y="27362"/>
                  </a:lnTo>
                  <a:lnTo>
                    <a:pt x="31613" y="25420"/>
                  </a:lnTo>
                  <a:lnTo>
                    <a:pt x="31521" y="24126"/>
                  </a:lnTo>
                  <a:lnTo>
                    <a:pt x="31428" y="23387"/>
                  </a:lnTo>
                  <a:lnTo>
                    <a:pt x="30411" y="22278"/>
                  </a:lnTo>
                  <a:lnTo>
                    <a:pt x="27638" y="20891"/>
                  </a:lnTo>
                  <a:lnTo>
                    <a:pt x="20891" y="19227"/>
                  </a:lnTo>
                  <a:lnTo>
                    <a:pt x="19319" y="19042"/>
                  </a:lnTo>
                  <a:lnTo>
                    <a:pt x="1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5"/>
            <p:cNvSpPr/>
            <p:nvPr/>
          </p:nvSpPr>
          <p:spPr>
            <a:xfrm>
              <a:off x="7961475" y="5959825"/>
              <a:ext cx="776475" cy="813450"/>
            </a:xfrm>
            <a:custGeom>
              <a:rect b="b" l="l" r="r" t="t"/>
              <a:pathLst>
                <a:path extrusionOk="0" h="32538" w="31059">
                  <a:moveTo>
                    <a:pt x="6009" y="1"/>
                  </a:moveTo>
                  <a:lnTo>
                    <a:pt x="4160" y="93"/>
                  </a:lnTo>
                  <a:lnTo>
                    <a:pt x="3328" y="371"/>
                  </a:lnTo>
                  <a:lnTo>
                    <a:pt x="2219" y="833"/>
                  </a:lnTo>
                  <a:lnTo>
                    <a:pt x="740" y="2034"/>
                  </a:lnTo>
                  <a:lnTo>
                    <a:pt x="0" y="3883"/>
                  </a:lnTo>
                  <a:lnTo>
                    <a:pt x="0" y="6286"/>
                  </a:lnTo>
                  <a:lnTo>
                    <a:pt x="370" y="7950"/>
                  </a:lnTo>
                  <a:lnTo>
                    <a:pt x="1017" y="10354"/>
                  </a:lnTo>
                  <a:lnTo>
                    <a:pt x="2773" y="13774"/>
                  </a:lnTo>
                  <a:lnTo>
                    <a:pt x="6194" y="17286"/>
                  </a:lnTo>
                  <a:lnTo>
                    <a:pt x="8874" y="19505"/>
                  </a:lnTo>
                  <a:lnTo>
                    <a:pt x="11555" y="22370"/>
                  </a:lnTo>
                  <a:lnTo>
                    <a:pt x="15437" y="27269"/>
                  </a:lnTo>
                  <a:lnTo>
                    <a:pt x="17378" y="29765"/>
                  </a:lnTo>
                  <a:lnTo>
                    <a:pt x="18302" y="30689"/>
                  </a:lnTo>
                  <a:lnTo>
                    <a:pt x="20798" y="31983"/>
                  </a:lnTo>
                  <a:lnTo>
                    <a:pt x="23849" y="32538"/>
                  </a:lnTo>
                  <a:lnTo>
                    <a:pt x="26807" y="32353"/>
                  </a:lnTo>
                  <a:lnTo>
                    <a:pt x="28101" y="31891"/>
                  </a:lnTo>
                  <a:lnTo>
                    <a:pt x="28840" y="31521"/>
                  </a:lnTo>
                  <a:lnTo>
                    <a:pt x="29857" y="30689"/>
                  </a:lnTo>
                  <a:lnTo>
                    <a:pt x="30781" y="29210"/>
                  </a:lnTo>
                  <a:lnTo>
                    <a:pt x="31059" y="25513"/>
                  </a:lnTo>
                  <a:lnTo>
                    <a:pt x="30781" y="23295"/>
                  </a:lnTo>
                  <a:lnTo>
                    <a:pt x="30689" y="20706"/>
                  </a:lnTo>
                  <a:lnTo>
                    <a:pt x="30227" y="18395"/>
                  </a:lnTo>
                  <a:lnTo>
                    <a:pt x="29672" y="17564"/>
                  </a:lnTo>
                  <a:lnTo>
                    <a:pt x="29395" y="17286"/>
                  </a:lnTo>
                  <a:lnTo>
                    <a:pt x="27731" y="15715"/>
                  </a:lnTo>
                  <a:lnTo>
                    <a:pt x="22555" y="9244"/>
                  </a:lnTo>
                  <a:lnTo>
                    <a:pt x="19966" y="6564"/>
                  </a:lnTo>
                  <a:lnTo>
                    <a:pt x="18487" y="5455"/>
                  </a:lnTo>
                  <a:lnTo>
                    <a:pt x="17933" y="5177"/>
                  </a:lnTo>
                  <a:lnTo>
                    <a:pt x="14975" y="3976"/>
                  </a:lnTo>
                  <a:lnTo>
                    <a:pt x="8967" y="833"/>
                  </a:lnTo>
                  <a:lnTo>
                    <a:pt x="60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5"/>
            <p:cNvSpPr/>
            <p:nvPr/>
          </p:nvSpPr>
          <p:spPr>
            <a:xfrm>
              <a:off x="8155575" y="6086925"/>
              <a:ext cx="298125" cy="184900"/>
            </a:xfrm>
            <a:custGeom>
              <a:rect b="b" l="l" r="r" t="t"/>
              <a:pathLst>
                <a:path extrusionOk="0" h="7396" w="11925">
                  <a:moveTo>
                    <a:pt x="8043" y="1"/>
                  </a:moveTo>
                  <a:lnTo>
                    <a:pt x="5270" y="925"/>
                  </a:lnTo>
                  <a:lnTo>
                    <a:pt x="2866" y="2497"/>
                  </a:lnTo>
                  <a:lnTo>
                    <a:pt x="925" y="4530"/>
                  </a:lnTo>
                  <a:lnTo>
                    <a:pt x="186" y="5824"/>
                  </a:lnTo>
                  <a:lnTo>
                    <a:pt x="1" y="6286"/>
                  </a:lnTo>
                  <a:lnTo>
                    <a:pt x="278" y="7026"/>
                  </a:lnTo>
                  <a:lnTo>
                    <a:pt x="1110" y="7396"/>
                  </a:lnTo>
                  <a:lnTo>
                    <a:pt x="1942" y="7303"/>
                  </a:lnTo>
                  <a:lnTo>
                    <a:pt x="2497" y="7026"/>
                  </a:lnTo>
                  <a:lnTo>
                    <a:pt x="2959" y="6194"/>
                  </a:lnTo>
                  <a:lnTo>
                    <a:pt x="4068" y="4807"/>
                  </a:lnTo>
                  <a:lnTo>
                    <a:pt x="6009" y="3144"/>
                  </a:lnTo>
                  <a:lnTo>
                    <a:pt x="8690" y="1942"/>
                  </a:lnTo>
                  <a:lnTo>
                    <a:pt x="11093" y="1295"/>
                  </a:lnTo>
                  <a:lnTo>
                    <a:pt x="11925" y="1202"/>
                  </a:lnTo>
                  <a:lnTo>
                    <a:pt x="11093" y="555"/>
                  </a:lnTo>
                  <a:lnTo>
                    <a:pt x="10169" y="93"/>
                  </a:lnTo>
                  <a:lnTo>
                    <a:pt x="96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5"/>
            <p:cNvSpPr/>
            <p:nvPr/>
          </p:nvSpPr>
          <p:spPr>
            <a:xfrm>
              <a:off x="8257275" y="6142400"/>
              <a:ext cx="258825" cy="184900"/>
            </a:xfrm>
            <a:custGeom>
              <a:rect b="b" l="l" r="r" t="t"/>
              <a:pathLst>
                <a:path extrusionOk="0" h="7396" w="10353">
                  <a:moveTo>
                    <a:pt x="8874" y="0"/>
                  </a:moveTo>
                  <a:lnTo>
                    <a:pt x="7580" y="278"/>
                  </a:lnTo>
                  <a:lnTo>
                    <a:pt x="4899" y="1109"/>
                  </a:lnTo>
                  <a:lnTo>
                    <a:pt x="2681" y="2681"/>
                  </a:lnTo>
                  <a:lnTo>
                    <a:pt x="832" y="4714"/>
                  </a:lnTo>
                  <a:lnTo>
                    <a:pt x="92" y="5824"/>
                  </a:lnTo>
                  <a:lnTo>
                    <a:pt x="0" y="6286"/>
                  </a:lnTo>
                  <a:lnTo>
                    <a:pt x="370" y="7025"/>
                  </a:lnTo>
                  <a:lnTo>
                    <a:pt x="1109" y="7395"/>
                  </a:lnTo>
                  <a:lnTo>
                    <a:pt x="2034" y="7303"/>
                  </a:lnTo>
                  <a:lnTo>
                    <a:pt x="2403" y="7025"/>
                  </a:lnTo>
                  <a:lnTo>
                    <a:pt x="3143" y="5916"/>
                  </a:lnTo>
                  <a:lnTo>
                    <a:pt x="4807" y="4160"/>
                  </a:lnTo>
                  <a:lnTo>
                    <a:pt x="6748" y="2681"/>
                  </a:lnTo>
                  <a:lnTo>
                    <a:pt x="9059" y="1664"/>
                  </a:lnTo>
                  <a:lnTo>
                    <a:pt x="10353" y="1387"/>
                  </a:lnTo>
                  <a:lnTo>
                    <a:pt x="9521" y="740"/>
                  </a:lnTo>
                  <a:lnTo>
                    <a:pt x="88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5"/>
            <p:cNvSpPr/>
            <p:nvPr/>
          </p:nvSpPr>
          <p:spPr>
            <a:xfrm>
              <a:off x="8372800" y="6225575"/>
              <a:ext cx="335100" cy="238050"/>
            </a:xfrm>
            <a:custGeom>
              <a:rect b="b" l="l" r="r" t="t"/>
              <a:pathLst>
                <a:path extrusionOk="0" h="9522" w="13404">
                  <a:moveTo>
                    <a:pt x="13404" y="1"/>
                  </a:moveTo>
                  <a:lnTo>
                    <a:pt x="1" y="740"/>
                  </a:lnTo>
                  <a:lnTo>
                    <a:pt x="278" y="4160"/>
                  </a:lnTo>
                  <a:lnTo>
                    <a:pt x="833" y="8135"/>
                  </a:lnTo>
                  <a:lnTo>
                    <a:pt x="2127" y="8690"/>
                  </a:lnTo>
                  <a:lnTo>
                    <a:pt x="4623" y="9337"/>
                  </a:lnTo>
                  <a:lnTo>
                    <a:pt x="7765" y="9522"/>
                  </a:lnTo>
                  <a:lnTo>
                    <a:pt x="12295" y="8320"/>
                  </a:lnTo>
                  <a:lnTo>
                    <a:pt x="12942" y="7765"/>
                  </a:lnTo>
                  <a:lnTo>
                    <a:pt x="134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5"/>
            <p:cNvSpPr/>
            <p:nvPr/>
          </p:nvSpPr>
          <p:spPr>
            <a:xfrm>
              <a:off x="7947600" y="5945975"/>
              <a:ext cx="392875" cy="342025"/>
            </a:xfrm>
            <a:custGeom>
              <a:rect b="b" l="l" r="r" t="t"/>
              <a:pathLst>
                <a:path extrusionOk="0" h="13681" w="15715">
                  <a:moveTo>
                    <a:pt x="5824" y="0"/>
                  </a:moveTo>
                  <a:lnTo>
                    <a:pt x="3606" y="647"/>
                  </a:lnTo>
                  <a:lnTo>
                    <a:pt x="1665" y="1849"/>
                  </a:lnTo>
                  <a:lnTo>
                    <a:pt x="833" y="2773"/>
                  </a:lnTo>
                  <a:lnTo>
                    <a:pt x="555" y="3236"/>
                  </a:lnTo>
                  <a:lnTo>
                    <a:pt x="93" y="4530"/>
                  </a:lnTo>
                  <a:lnTo>
                    <a:pt x="1" y="6840"/>
                  </a:lnTo>
                  <a:lnTo>
                    <a:pt x="833" y="10168"/>
                  </a:lnTo>
                  <a:lnTo>
                    <a:pt x="2127" y="12849"/>
                  </a:lnTo>
                  <a:lnTo>
                    <a:pt x="2866" y="13681"/>
                  </a:lnTo>
                  <a:lnTo>
                    <a:pt x="2959" y="13403"/>
                  </a:lnTo>
                  <a:lnTo>
                    <a:pt x="3606" y="11000"/>
                  </a:lnTo>
                  <a:lnTo>
                    <a:pt x="5177" y="8504"/>
                  </a:lnTo>
                  <a:lnTo>
                    <a:pt x="6933" y="6840"/>
                  </a:lnTo>
                  <a:lnTo>
                    <a:pt x="9429" y="5454"/>
                  </a:lnTo>
                  <a:lnTo>
                    <a:pt x="12942" y="4530"/>
                  </a:lnTo>
                  <a:lnTo>
                    <a:pt x="14975" y="4252"/>
                  </a:lnTo>
                  <a:lnTo>
                    <a:pt x="15715" y="4530"/>
                  </a:lnTo>
                  <a:lnTo>
                    <a:pt x="15715" y="4530"/>
                  </a:lnTo>
                  <a:lnTo>
                    <a:pt x="15160" y="3790"/>
                  </a:lnTo>
                  <a:lnTo>
                    <a:pt x="13866" y="2496"/>
                  </a:lnTo>
                  <a:lnTo>
                    <a:pt x="12479" y="1387"/>
                  </a:lnTo>
                  <a:lnTo>
                    <a:pt x="10816" y="555"/>
                  </a:lnTo>
                  <a:lnTo>
                    <a:pt x="9984" y="370"/>
                  </a:lnTo>
                  <a:lnTo>
                    <a:pt x="85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5"/>
            <p:cNvSpPr/>
            <p:nvPr/>
          </p:nvSpPr>
          <p:spPr>
            <a:xfrm>
              <a:off x="7150350" y="2137650"/>
              <a:ext cx="1656925" cy="4961475"/>
            </a:xfrm>
            <a:custGeom>
              <a:rect b="b" l="l" r="r" t="t"/>
              <a:pathLst>
                <a:path extrusionOk="0" h="198459" w="66277">
                  <a:moveTo>
                    <a:pt x="30042" y="1"/>
                  </a:moveTo>
                  <a:lnTo>
                    <a:pt x="24404" y="185"/>
                  </a:lnTo>
                  <a:lnTo>
                    <a:pt x="19042" y="740"/>
                  </a:lnTo>
                  <a:lnTo>
                    <a:pt x="14143" y="1757"/>
                  </a:lnTo>
                  <a:lnTo>
                    <a:pt x="9799" y="3236"/>
                  </a:lnTo>
                  <a:lnTo>
                    <a:pt x="6286" y="5362"/>
                  </a:lnTo>
                  <a:lnTo>
                    <a:pt x="4253" y="7303"/>
                  </a:lnTo>
                  <a:lnTo>
                    <a:pt x="3236" y="8782"/>
                  </a:lnTo>
                  <a:lnTo>
                    <a:pt x="2496" y="10538"/>
                  </a:lnTo>
                  <a:lnTo>
                    <a:pt x="2127" y="12387"/>
                  </a:lnTo>
                  <a:lnTo>
                    <a:pt x="2034" y="13496"/>
                  </a:lnTo>
                  <a:lnTo>
                    <a:pt x="1480" y="35680"/>
                  </a:lnTo>
                  <a:lnTo>
                    <a:pt x="1017" y="74041"/>
                  </a:lnTo>
                  <a:lnTo>
                    <a:pt x="555" y="95393"/>
                  </a:lnTo>
                  <a:lnTo>
                    <a:pt x="186" y="102788"/>
                  </a:lnTo>
                  <a:lnTo>
                    <a:pt x="1" y="106393"/>
                  </a:lnTo>
                  <a:lnTo>
                    <a:pt x="93" y="113603"/>
                  </a:lnTo>
                  <a:lnTo>
                    <a:pt x="740" y="126636"/>
                  </a:lnTo>
                  <a:lnTo>
                    <a:pt x="1202" y="139485"/>
                  </a:lnTo>
                  <a:lnTo>
                    <a:pt x="1665" y="174518"/>
                  </a:lnTo>
                  <a:lnTo>
                    <a:pt x="1572" y="193837"/>
                  </a:lnTo>
                  <a:lnTo>
                    <a:pt x="2219" y="194576"/>
                  </a:lnTo>
                  <a:lnTo>
                    <a:pt x="3606" y="195963"/>
                  </a:lnTo>
                  <a:lnTo>
                    <a:pt x="6101" y="197442"/>
                  </a:lnTo>
                  <a:lnTo>
                    <a:pt x="9706" y="198458"/>
                  </a:lnTo>
                  <a:lnTo>
                    <a:pt x="13496" y="198458"/>
                  </a:lnTo>
                  <a:lnTo>
                    <a:pt x="18765" y="197719"/>
                  </a:lnTo>
                  <a:lnTo>
                    <a:pt x="23479" y="196240"/>
                  </a:lnTo>
                  <a:lnTo>
                    <a:pt x="23941" y="195963"/>
                  </a:lnTo>
                  <a:lnTo>
                    <a:pt x="26345" y="168879"/>
                  </a:lnTo>
                  <a:lnTo>
                    <a:pt x="29487" y="130519"/>
                  </a:lnTo>
                  <a:lnTo>
                    <a:pt x="29765" y="126174"/>
                  </a:lnTo>
                  <a:lnTo>
                    <a:pt x="29672" y="119426"/>
                  </a:lnTo>
                  <a:lnTo>
                    <a:pt x="29118" y="113141"/>
                  </a:lnTo>
                  <a:lnTo>
                    <a:pt x="29025" y="112401"/>
                  </a:lnTo>
                  <a:lnTo>
                    <a:pt x="35218" y="56201"/>
                  </a:lnTo>
                  <a:lnTo>
                    <a:pt x="35496" y="65260"/>
                  </a:lnTo>
                  <a:lnTo>
                    <a:pt x="36235" y="83931"/>
                  </a:lnTo>
                  <a:lnTo>
                    <a:pt x="36513" y="87444"/>
                  </a:lnTo>
                  <a:lnTo>
                    <a:pt x="37160" y="94192"/>
                  </a:lnTo>
                  <a:lnTo>
                    <a:pt x="39008" y="105746"/>
                  </a:lnTo>
                  <a:lnTo>
                    <a:pt x="40765" y="117763"/>
                  </a:lnTo>
                  <a:lnTo>
                    <a:pt x="45201" y="153627"/>
                  </a:lnTo>
                  <a:lnTo>
                    <a:pt x="47605" y="173778"/>
                  </a:lnTo>
                  <a:lnTo>
                    <a:pt x="49084" y="174518"/>
                  </a:lnTo>
                  <a:lnTo>
                    <a:pt x="52134" y="175534"/>
                  </a:lnTo>
                  <a:lnTo>
                    <a:pt x="54907" y="175812"/>
                  </a:lnTo>
                  <a:lnTo>
                    <a:pt x="57403" y="175719"/>
                  </a:lnTo>
                  <a:lnTo>
                    <a:pt x="60638" y="174980"/>
                  </a:lnTo>
                  <a:lnTo>
                    <a:pt x="63226" y="173871"/>
                  </a:lnTo>
                  <a:lnTo>
                    <a:pt x="63504" y="173778"/>
                  </a:lnTo>
                  <a:lnTo>
                    <a:pt x="64058" y="167677"/>
                  </a:lnTo>
                  <a:lnTo>
                    <a:pt x="65814" y="137174"/>
                  </a:lnTo>
                  <a:lnTo>
                    <a:pt x="66277" y="122292"/>
                  </a:lnTo>
                  <a:lnTo>
                    <a:pt x="66092" y="114435"/>
                  </a:lnTo>
                  <a:lnTo>
                    <a:pt x="65814" y="111569"/>
                  </a:lnTo>
                  <a:lnTo>
                    <a:pt x="63781" y="94192"/>
                  </a:lnTo>
                  <a:lnTo>
                    <a:pt x="63504" y="90309"/>
                  </a:lnTo>
                  <a:lnTo>
                    <a:pt x="63504" y="87906"/>
                  </a:lnTo>
                  <a:lnTo>
                    <a:pt x="63504" y="72932"/>
                  </a:lnTo>
                  <a:lnTo>
                    <a:pt x="63966" y="60083"/>
                  </a:lnTo>
                  <a:lnTo>
                    <a:pt x="64243" y="53428"/>
                  </a:lnTo>
                  <a:lnTo>
                    <a:pt x="64982" y="41227"/>
                  </a:lnTo>
                  <a:lnTo>
                    <a:pt x="65260" y="29118"/>
                  </a:lnTo>
                  <a:lnTo>
                    <a:pt x="65352" y="25882"/>
                  </a:lnTo>
                  <a:lnTo>
                    <a:pt x="65167" y="19319"/>
                  </a:lnTo>
                  <a:lnTo>
                    <a:pt x="64613" y="12941"/>
                  </a:lnTo>
                  <a:lnTo>
                    <a:pt x="63781" y="6471"/>
                  </a:lnTo>
                  <a:lnTo>
                    <a:pt x="63226" y="3236"/>
                  </a:lnTo>
                  <a:lnTo>
                    <a:pt x="61285" y="2958"/>
                  </a:lnTo>
                  <a:lnTo>
                    <a:pt x="49269" y="1202"/>
                  </a:lnTo>
                  <a:lnTo>
                    <a:pt x="38546" y="185"/>
                  </a:lnTo>
                  <a:lnTo>
                    <a:pt x="300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5"/>
            <p:cNvSpPr/>
            <p:nvPr/>
          </p:nvSpPr>
          <p:spPr>
            <a:xfrm>
              <a:off x="8023875" y="2988050"/>
              <a:ext cx="566175" cy="1178575"/>
            </a:xfrm>
            <a:custGeom>
              <a:rect b="b" l="l" r="r" t="t"/>
              <a:pathLst>
                <a:path extrusionOk="0" h="47143" w="22647">
                  <a:moveTo>
                    <a:pt x="22647" y="1"/>
                  </a:moveTo>
                  <a:lnTo>
                    <a:pt x="19411" y="2496"/>
                  </a:lnTo>
                  <a:lnTo>
                    <a:pt x="11924" y="7026"/>
                  </a:lnTo>
                  <a:lnTo>
                    <a:pt x="1849" y="12202"/>
                  </a:lnTo>
                  <a:lnTo>
                    <a:pt x="0" y="12941"/>
                  </a:lnTo>
                  <a:lnTo>
                    <a:pt x="1109" y="47142"/>
                  </a:lnTo>
                  <a:lnTo>
                    <a:pt x="3143" y="30781"/>
                  </a:lnTo>
                  <a:lnTo>
                    <a:pt x="5269" y="13866"/>
                  </a:lnTo>
                  <a:lnTo>
                    <a:pt x="7118" y="13034"/>
                  </a:lnTo>
                  <a:lnTo>
                    <a:pt x="10538" y="11093"/>
                  </a:lnTo>
                  <a:lnTo>
                    <a:pt x="15159" y="7673"/>
                  </a:lnTo>
                  <a:lnTo>
                    <a:pt x="21630" y="1202"/>
                  </a:lnTo>
                  <a:lnTo>
                    <a:pt x="22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5"/>
            <p:cNvSpPr/>
            <p:nvPr/>
          </p:nvSpPr>
          <p:spPr>
            <a:xfrm>
              <a:off x="8583100" y="254300"/>
              <a:ext cx="919750" cy="2116775"/>
            </a:xfrm>
            <a:custGeom>
              <a:rect b="b" l="l" r="r" t="t"/>
              <a:pathLst>
                <a:path extrusionOk="0" h="84671" w="36790">
                  <a:moveTo>
                    <a:pt x="1202" y="0"/>
                  </a:moveTo>
                  <a:lnTo>
                    <a:pt x="93" y="185"/>
                  </a:lnTo>
                  <a:lnTo>
                    <a:pt x="7210" y="37344"/>
                  </a:lnTo>
                  <a:lnTo>
                    <a:pt x="15714" y="54999"/>
                  </a:lnTo>
                  <a:lnTo>
                    <a:pt x="0" y="67940"/>
                  </a:lnTo>
                  <a:lnTo>
                    <a:pt x="2866" y="76259"/>
                  </a:lnTo>
                  <a:lnTo>
                    <a:pt x="5639" y="84670"/>
                  </a:lnTo>
                  <a:lnTo>
                    <a:pt x="9151" y="82175"/>
                  </a:lnTo>
                  <a:lnTo>
                    <a:pt x="23941" y="70620"/>
                  </a:lnTo>
                  <a:lnTo>
                    <a:pt x="29580" y="65721"/>
                  </a:lnTo>
                  <a:lnTo>
                    <a:pt x="34016" y="61100"/>
                  </a:lnTo>
                  <a:lnTo>
                    <a:pt x="36142" y="58142"/>
                  </a:lnTo>
                  <a:lnTo>
                    <a:pt x="36697" y="56385"/>
                  </a:lnTo>
                  <a:lnTo>
                    <a:pt x="36789" y="55738"/>
                  </a:lnTo>
                  <a:lnTo>
                    <a:pt x="36697" y="54259"/>
                  </a:lnTo>
                  <a:lnTo>
                    <a:pt x="35495" y="50192"/>
                  </a:lnTo>
                  <a:lnTo>
                    <a:pt x="32260" y="42058"/>
                  </a:lnTo>
                  <a:lnTo>
                    <a:pt x="23386" y="23109"/>
                  </a:lnTo>
                  <a:lnTo>
                    <a:pt x="18765" y="13773"/>
                  </a:lnTo>
                  <a:lnTo>
                    <a:pt x="17840" y="11832"/>
                  </a:lnTo>
                  <a:lnTo>
                    <a:pt x="15807" y="8504"/>
                  </a:lnTo>
                  <a:lnTo>
                    <a:pt x="13588" y="5731"/>
                  </a:lnTo>
                  <a:lnTo>
                    <a:pt x="11185" y="3420"/>
                  </a:lnTo>
                  <a:lnTo>
                    <a:pt x="8782" y="1756"/>
                  </a:lnTo>
                  <a:lnTo>
                    <a:pt x="6286" y="647"/>
                  </a:lnTo>
                  <a:lnTo>
                    <a:pt x="369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5"/>
            <p:cNvSpPr/>
            <p:nvPr/>
          </p:nvSpPr>
          <p:spPr>
            <a:xfrm>
              <a:off x="8497600" y="215000"/>
              <a:ext cx="903575" cy="1356500"/>
            </a:xfrm>
            <a:custGeom>
              <a:rect b="b" l="l" r="r" t="t"/>
              <a:pathLst>
                <a:path extrusionOk="0" h="54260" w="36143">
                  <a:moveTo>
                    <a:pt x="2219" y="1"/>
                  </a:moveTo>
                  <a:lnTo>
                    <a:pt x="0" y="186"/>
                  </a:lnTo>
                  <a:lnTo>
                    <a:pt x="9614" y="39933"/>
                  </a:lnTo>
                  <a:lnTo>
                    <a:pt x="17748" y="54260"/>
                  </a:lnTo>
                  <a:lnTo>
                    <a:pt x="20244" y="53983"/>
                  </a:lnTo>
                  <a:lnTo>
                    <a:pt x="24588" y="52873"/>
                  </a:lnTo>
                  <a:lnTo>
                    <a:pt x="28101" y="51210"/>
                  </a:lnTo>
                  <a:lnTo>
                    <a:pt x="30966" y="49268"/>
                  </a:lnTo>
                  <a:lnTo>
                    <a:pt x="34016" y="46311"/>
                  </a:lnTo>
                  <a:lnTo>
                    <a:pt x="35957" y="43353"/>
                  </a:lnTo>
                  <a:lnTo>
                    <a:pt x="36142" y="42983"/>
                  </a:lnTo>
                  <a:lnTo>
                    <a:pt x="31521" y="32723"/>
                  </a:lnTo>
                  <a:lnTo>
                    <a:pt x="25327" y="19689"/>
                  </a:lnTo>
                  <a:lnTo>
                    <a:pt x="21260" y="11832"/>
                  </a:lnTo>
                  <a:lnTo>
                    <a:pt x="19227" y="8227"/>
                  </a:lnTo>
                  <a:lnTo>
                    <a:pt x="18487" y="7026"/>
                  </a:lnTo>
                  <a:lnTo>
                    <a:pt x="16546" y="4992"/>
                  </a:lnTo>
                  <a:lnTo>
                    <a:pt x="14235" y="3328"/>
                  </a:lnTo>
                  <a:lnTo>
                    <a:pt x="11555" y="1942"/>
                  </a:lnTo>
                  <a:lnTo>
                    <a:pt x="7488" y="648"/>
                  </a:lnTo>
                  <a:lnTo>
                    <a:pt x="22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5"/>
            <p:cNvSpPr/>
            <p:nvPr/>
          </p:nvSpPr>
          <p:spPr>
            <a:xfrm>
              <a:off x="7808950" y="-103900"/>
              <a:ext cx="524600" cy="617025"/>
            </a:xfrm>
            <a:custGeom>
              <a:rect b="b" l="l" r="r" t="t"/>
              <a:pathLst>
                <a:path extrusionOk="0" h="24681" w="20984">
                  <a:moveTo>
                    <a:pt x="20336" y="1"/>
                  </a:moveTo>
                  <a:lnTo>
                    <a:pt x="1" y="4438"/>
                  </a:lnTo>
                  <a:lnTo>
                    <a:pt x="925" y="24681"/>
                  </a:lnTo>
                  <a:lnTo>
                    <a:pt x="20983" y="23572"/>
                  </a:lnTo>
                  <a:lnTo>
                    <a:pt x="2033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5"/>
            <p:cNvSpPr/>
            <p:nvPr/>
          </p:nvSpPr>
          <p:spPr>
            <a:xfrm>
              <a:off x="7185025" y="219625"/>
              <a:ext cx="1682325" cy="2551225"/>
            </a:xfrm>
            <a:custGeom>
              <a:rect b="b" l="l" r="r" t="t"/>
              <a:pathLst>
                <a:path extrusionOk="0" h="102049" w="67293">
                  <a:moveTo>
                    <a:pt x="45663" y="1"/>
                  </a:moveTo>
                  <a:lnTo>
                    <a:pt x="45478" y="555"/>
                  </a:lnTo>
                  <a:lnTo>
                    <a:pt x="44277" y="1664"/>
                  </a:lnTo>
                  <a:lnTo>
                    <a:pt x="42428" y="2496"/>
                  </a:lnTo>
                  <a:lnTo>
                    <a:pt x="40025" y="3143"/>
                  </a:lnTo>
                  <a:lnTo>
                    <a:pt x="35588" y="3513"/>
                  </a:lnTo>
                  <a:lnTo>
                    <a:pt x="28840" y="3143"/>
                  </a:lnTo>
                  <a:lnTo>
                    <a:pt x="25512" y="2589"/>
                  </a:lnTo>
                  <a:lnTo>
                    <a:pt x="17193" y="4622"/>
                  </a:lnTo>
                  <a:lnTo>
                    <a:pt x="9336" y="6748"/>
                  </a:lnTo>
                  <a:lnTo>
                    <a:pt x="8135" y="7118"/>
                  </a:lnTo>
                  <a:lnTo>
                    <a:pt x="6101" y="8412"/>
                  </a:lnTo>
                  <a:lnTo>
                    <a:pt x="4437" y="10261"/>
                  </a:lnTo>
                  <a:lnTo>
                    <a:pt x="3143" y="12849"/>
                  </a:lnTo>
                  <a:lnTo>
                    <a:pt x="2034" y="16177"/>
                  </a:lnTo>
                  <a:lnTo>
                    <a:pt x="1202" y="20521"/>
                  </a:lnTo>
                  <a:lnTo>
                    <a:pt x="278" y="28933"/>
                  </a:lnTo>
                  <a:lnTo>
                    <a:pt x="0" y="36235"/>
                  </a:lnTo>
                  <a:lnTo>
                    <a:pt x="0" y="56940"/>
                  </a:lnTo>
                  <a:lnTo>
                    <a:pt x="0" y="97150"/>
                  </a:lnTo>
                  <a:lnTo>
                    <a:pt x="2126" y="98259"/>
                  </a:lnTo>
                  <a:lnTo>
                    <a:pt x="6840" y="99923"/>
                  </a:lnTo>
                  <a:lnTo>
                    <a:pt x="11924" y="101032"/>
                  </a:lnTo>
                  <a:lnTo>
                    <a:pt x="17286" y="101679"/>
                  </a:lnTo>
                  <a:lnTo>
                    <a:pt x="25512" y="102049"/>
                  </a:lnTo>
                  <a:lnTo>
                    <a:pt x="36235" y="101587"/>
                  </a:lnTo>
                  <a:lnTo>
                    <a:pt x="41041" y="101124"/>
                  </a:lnTo>
                  <a:lnTo>
                    <a:pt x="44554" y="100755"/>
                  </a:lnTo>
                  <a:lnTo>
                    <a:pt x="50377" y="99553"/>
                  </a:lnTo>
                  <a:lnTo>
                    <a:pt x="54907" y="98166"/>
                  </a:lnTo>
                  <a:lnTo>
                    <a:pt x="58234" y="96595"/>
                  </a:lnTo>
                  <a:lnTo>
                    <a:pt x="61562" y="94377"/>
                  </a:lnTo>
                  <a:lnTo>
                    <a:pt x="63318" y="92343"/>
                  </a:lnTo>
                  <a:lnTo>
                    <a:pt x="63411" y="92158"/>
                  </a:lnTo>
                  <a:lnTo>
                    <a:pt x="62948" y="84394"/>
                  </a:lnTo>
                  <a:lnTo>
                    <a:pt x="63133" y="72562"/>
                  </a:lnTo>
                  <a:lnTo>
                    <a:pt x="63411" y="64982"/>
                  </a:lnTo>
                  <a:lnTo>
                    <a:pt x="63503" y="61747"/>
                  </a:lnTo>
                  <a:lnTo>
                    <a:pt x="64335" y="55184"/>
                  </a:lnTo>
                  <a:lnTo>
                    <a:pt x="66091" y="45016"/>
                  </a:lnTo>
                  <a:lnTo>
                    <a:pt x="66831" y="37806"/>
                  </a:lnTo>
                  <a:lnTo>
                    <a:pt x="67200" y="32538"/>
                  </a:lnTo>
                  <a:lnTo>
                    <a:pt x="67293" y="23664"/>
                  </a:lnTo>
                  <a:lnTo>
                    <a:pt x="66831" y="16731"/>
                  </a:lnTo>
                  <a:lnTo>
                    <a:pt x="65999" y="11832"/>
                  </a:lnTo>
                  <a:lnTo>
                    <a:pt x="65629" y="10261"/>
                  </a:lnTo>
                  <a:lnTo>
                    <a:pt x="65259" y="9244"/>
                  </a:lnTo>
                  <a:lnTo>
                    <a:pt x="64335" y="7303"/>
                  </a:lnTo>
                  <a:lnTo>
                    <a:pt x="62856" y="5454"/>
                  </a:lnTo>
                  <a:lnTo>
                    <a:pt x="61285" y="3790"/>
                  </a:lnTo>
                  <a:lnTo>
                    <a:pt x="59251" y="2404"/>
                  </a:lnTo>
                  <a:lnTo>
                    <a:pt x="57125" y="1295"/>
                  </a:lnTo>
                  <a:lnTo>
                    <a:pt x="54722" y="463"/>
                  </a:lnTo>
                  <a:lnTo>
                    <a:pt x="521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5"/>
            <p:cNvSpPr/>
            <p:nvPr/>
          </p:nvSpPr>
          <p:spPr>
            <a:xfrm>
              <a:off x="7434600" y="101775"/>
              <a:ext cx="295800" cy="281950"/>
            </a:xfrm>
            <a:custGeom>
              <a:rect b="b" l="l" r="r" t="t"/>
              <a:pathLst>
                <a:path extrusionOk="0" h="11278" w="11832">
                  <a:moveTo>
                    <a:pt x="11000" y="0"/>
                  </a:moveTo>
                  <a:lnTo>
                    <a:pt x="9151" y="278"/>
                  </a:lnTo>
                  <a:lnTo>
                    <a:pt x="7303" y="832"/>
                  </a:lnTo>
                  <a:lnTo>
                    <a:pt x="5546" y="1849"/>
                  </a:lnTo>
                  <a:lnTo>
                    <a:pt x="3882" y="3328"/>
                  </a:lnTo>
                  <a:lnTo>
                    <a:pt x="2496" y="4992"/>
                  </a:lnTo>
                  <a:lnTo>
                    <a:pt x="1202" y="7303"/>
                  </a:lnTo>
                  <a:lnTo>
                    <a:pt x="278" y="9798"/>
                  </a:lnTo>
                  <a:lnTo>
                    <a:pt x="0" y="11277"/>
                  </a:lnTo>
                  <a:lnTo>
                    <a:pt x="3698" y="10261"/>
                  </a:lnTo>
                  <a:lnTo>
                    <a:pt x="118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5"/>
            <p:cNvSpPr/>
            <p:nvPr/>
          </p:nvSpPr>
          <p:spPr>
            <a:xfrm>
              <a:off x="7434600" y="101775"/>
              <a:ext cx="295800" cy="281950"/>
            </a:xfrm>
            <a:custGeom>
              <a:rect b="b" l="l" r="r" t="t"/>
              <a:pathLst>
                <a:path extrusionOk="0" h="11278" w="11832">
                  <a:moveTo>
                    <a:pt x="11000" y="0"/>
                  </a:moveTo>
                  <a:lnTo>
                    <a:pt x="9151" y="278"/>
                  </a:lnTo>
                  <a:lnTo>
                    <a:pt x="7303" y="832"/>
                  </a:lnTo>
                  <a:lnTo>
                    <a:pt x="5546" y="1849"/>
                  </a:lnTo>
                  <a:lnTo>
                    <a:pt x="3882" y="3328"/>
                  </a:lnTo>
                  <a:lnTo>
                    <a:pt x="2496" y="4992"/>
                  </a:lnTo>
                  <a:lnTo>
                    <a:pt x="1202" y="7303"/>
                  </a:lnTo>
                  <a:lnTo>
                    <a:pt x="278" y="9798"/>
                  </a:lnTo>
                  <a:lnTo>
                    <a:pt x="0" y="11277"/>
                  </a:lnTo>
                  <a:lnTo>
                    <a:pt x="3698" y="10261"/>
                  </a:lnTo>
                  <a:lnTo>
                    <a:pt x="118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5"/>
            <p:cNvSpPr/>
            <p:nvPr/>
          </p:nvSpPr>
          <p:spPr>
            <a:xfrm>
              <a:off x="7529350" y="39375"/>
              <a:ext cx="1076875" cy="591600"/>
            </a:xfrm>
            <a:custGeom>
              <a:rect b="b" l="l" r="r" t="t"/>
              <a:pathLst>
                <a:path extrusionOk="0" h="23664" w="43075">
                  <a:moveTo>
                    <a:pt x="31705" y="1"/>
                  </a:moveTo>
                  <a:lnTo>
                    <a:pt x="31705" y="1664"/>
                  </a:lnTo>
                  <a:lnTo>
                    <a:pt x="31705" y="1849"/>
                  </a:lnTo>
                  <a:lnTo>
                    <a:pt x="30966" y="2959"/>
                  </a:lnTo>
                  <a:lnTo>
                    <a:pt x="29579" y="3790"/>
                  </a:lnTo>
                  <a:lnTo>
                    <a:pt x="28378" y="4160"/>
                  </a:lnTo>
                  <a:lnTo>
                    <a:pt x="26991" y="4530"/>
                  </a:lnTo>
                  <a:lnTo>
                    <a:pt x="22554" y="4992"/>
                  </a:lnTo>
                  <a:lnTo>
                    <a:pt x="17378" y="4992"/>
                  </a:lnTo>
                  <a:lnTo>
                    <a:pt x="12941" y="4530"/>
                  </a:lnTo>
                  <a:lnTo>
                    <a:pt x="11462" y="4160"/>
                  </a:lnTo>
                  <a:lnTo>
                    <a:pt x="11370" y="1387"/>
                  </a:lnTo>
                  <a:lnTo>
                    <a:pt x="9798" y="1664"/>
                  </a:lnTo>
                  <a:lnTo>
                    <a:pt x="7025" y="3051"/>
                  </a:lnTo>
                  <a:lnTo>
                    <a:pt x="5916" y="4068"/>
                  </a:lnTo>
                  <a:lnTo>
                    <a:pt x="4807" y="5085"/>
                  </a:lnTo>
                  <a:lnTo>
                    <a:pt x="2681" y="7950"/>
                  </a:lnTo>
                  <a:lnTo>
                    <a:pt x="370" y="12017"/>
                  </a:lnTo>
                  <a:lnTo>
                    <a:pt x="0" y="12757"/>
                  </a:lnTo>
                  <a:lnTo>
                    <a:pt x="2126" y="15807"/>
                  </a:lnTo>
                  <a:lnTo>
                    <a:pt x="3143" y="17009"/>
                  </a:lnTo>
                  <a:lnTo>
                    <a:pt x="6563" y="19597"/>
                  </a:lnTo>
                  <a:lnTo>
                    <a:pt x="10538" y="21446"/>
                  </a:lnTo>
                  <a:lnTo>
                    <a:pt x="13680" y="22370"/>
                  </a:lnTo>
                  <a:lnTo>
                    <a:pt x="17378" y="23109"/>
                  </a:lnTo>
                  <a:lnTo>
                    <a:pt x="21537" y="23664"/>
                  </a:lnTo>
                  <a:lnTo>
                    <a:pt x="26159" y="23664"/>
                  </a:lnTo>
                  <a:lnTo>
                    <a:pt x="30319" y="23109"/>
                  </a:lnTo>
                  <a:lnTo>
                    <a:pt x="33924" y="21908"/>
                  </a:lnTo>
                  <a:lnTo>
                    <a:pt x="36882" y="20336"/>
                  </a:lnTo>
                  <a:lnTo>
                    <a:pt x="39192" y="18580"/>
                  </a:lnTo>
                  <a:lnTo>
                    <a:pt x="41134" y="16731"/>
                  </a:lnTo>
                  <a:lnTo>
                    <a:pt x="42243" y="14975"/>
                  </a:lnTo>
                  <a:lnTo>
                    <a:pt x="42982" y="13404"/>
                  </a:lnTo>
                  <a:lnTo>
                    <a:pt x="43075" y="12849"/>
                  </a:lnTo>
                  <a:lnTo>
                    <a:pt x="42890" y="11555"/>
                  </a:lnTo>
                  <a:lnTo>
                    <a:pt x="41781" y="8412"/>
                  </a:lnTo>
                  <a:lnTo>
                    <a:pt x="40024" y="5177"/>
                  </a:lnTo>
                  <a:lnTo>
                    <a:pt x="38083" y="2496"/>
                  </a:lnTo>
                  <a:lnTo>
                    <a:pt x="37251" y="1664"/>
                  </a:lnTo>
                  <a:lnTo>
                    <a:pt x="35957" y="925"/>
                  </a:lnTo>
                  <a:lnTo>
                    <a:pt x="331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5"/>
            <p:cNvSpPr/>
            <p:nvPr/>
          </p:nvSpPr>
          <p:spPr>
            <a:xfrm>
              <a:off x="7529350" y="39375"/>
              <a:ext cx="1076875" cy="591600"/>
            </a:xfrm>
            <a:custGeom>
              <a:rect b="b" l="l" r="r" t="t"/>
              <a:pathLst>
                <a:path extrusionOk="0" h="23664" w="43075">
                  <a:moveTo>
                    <a:pt x="31705" y="1"/>
                  </a:moveTo>
                  <a:lnTo>
                    <a:pt x="31705" y="1664"/>
                  </a:lnTo>
                  <a:lnTo>
                    <a:pt x="31705" y="1849"/>
                  </a:lnTo>
                  <a:lnTo>
                    <a:pt x="30966" y="2959"/>
                  </a:lnTo>
                  <a:lnTo>
                    <a:pt x="29579" y="3790"/>
                  </a:lnTo>
                  <a:lnTo>
                    <a:pt x="28378" y="4160"/>
                  </a:lnTo>
                  <a:lnTo>
                    <a:pt x="26991" y="4530"/>
                  </a:lnTo>
                  <a:lnTo>
                    <a:pt x="22554" y="4992"/>
                  </a:lnTo>
                  <a:lnTo>
                    <a:pt x="17378" y="4992"/>
                  </a:lnTo>
                  <a:lnTo>
                    <a:pt x="12941" y="4530"/>
                  </a:lnTo>
                  <a:lnTo>
                    <a:pt x="11462" y="4160"/>
                  </a:lnTo>
                  <a:lnTo>
                    <a:pt x="11370" y="1387"/>
                  </a:lnTo>
                  <a:lnTo>
                    <a:pt x="9798" y="1664"/>
                  </a:lnTo>
                  <a:lnTo>
                    <a:pt x="7025" y="3051"/>
                  </a:lnTo>
                  <a:lnTo>
                    <a:pt x="5916" y="4068"/>
                  </a:lnTo>
                  <a:lnTo>
                    <a:pt x="4807" y="5085"/>
                  </a:lnTo>
                  <a:lnTo>
                    <a:pt x="2681" y="7950"/>
                  </a:lnTo>
                  <a:lnTo>
                    <a:pt x="370" y="12017"/>
                  </a:lnTo>
                  <a:lnTo>
                    <a:pt x="0" y="12757"/>
                  </a:lnTo>
                  <a:lnTo>
                    <a:pt x="2126" y="15807"/>
                  </a:lnTo>
                  <a:lnTo>
                    <a:pt x="3143" y="17009"/>
                  </a:lnTo>
                  <a:lnTo>
                    <a:pt x="6563" y="19597"/>
                  </a:lnTo>
                  <a:lnTo>
                    <a:pt x="10538" y="21446"/>
                  </a:lnTo>
                  <a:lnTo>
                    <a:pt x="13680" y="22370"/>
                  </a:lnTo>
                  <a:lnTo>
                    <a:pt x="17378" y="23109"/>
                  </a:lnTo>
                  <a:lnTo>
                    <a:pt x="21537" y="23664"/>
                  </a:lnTo>
                  <a:lnTo>
                    <a:pt x="26159" y="23664"/>
                  </a:lnTo>
                  <a:lnTo>
                    <a:pt x="30319" y="23109"/>
                  </a:lnTo>
                  <a:lnTo>
                    <a:pt x="33924" y="21908"/>
                  </a:lnTo>
                  <a:lnTo>
                    <a:pt x="36882" y="20336"/>
                  </a:lnTo>
                  <a:lnTo>
                    <a:pt x="39192" y="18580"/>
                  </a:lnTo>
                  <a:lnTo>
                    <a:pt x="41134" y="16731"/>
                  </a:lnTo>
                  <a:lnTo>
                    <a:pt x="42243" y="14975"/>
                  </a:lnTo>
                  <a:lnTo>
                    <a:pt x="42982" y="13404"/>
                  </a:lnTo>
                  <a:lnTo>
                    <a:pt x="43075" y="12849"/>
                  </a:lnTo>
                  <a:lnTo>
                    <a:pt x="42890" y="11555"/>
                  </a:lnTo>
                  <a:lnTo>
                    <a:pt x="41781" y="8412"/>
                  </a:lnTo>
                  <a:lnTo>
                    <a:pt x="40024" y="5177"/>
                  </a:lnTo>
                  <a:lnTo>
                    <a:pt x="38083" y="2496"/>
                  </a:lnTo>
                  <a:lnTo>
                    <a:pt x="37251" y="1664"/>
                  </a:lnTo>
                  <a:lnTo>
                    <a:pt x="35957" y="925"/>
                  </a:lnTo>
                  <a:lnTo>
                    <a:pt x="331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5"/>
            <p:cNvSpPr/>
            <p:nvPr/>
          </p:nvSpPr>
          <p:spPr>
            <a:xfrm>
              <a:off x="7365275" y="-614600"/>
              <a:ext cx="106325" cy="233425"/>
            </a:xfrm>
            <a:custGeom>
              <a:rect b="b" l="l" r="r" t="t"/>
              <a:pathLst>
                <a:path extrusionOk="0" h="9337" w="4253">
                  <a:moveTo>
                    <a:pt x="4252" y="1"/>
                  </a:moveTo>
                  <a:lnTo>
                    <a:pt x="3698" y="925"/>
                  </a:lnTo>
                  <a:lnTo>
                    <a:pt x="1109" y="5177"/>
                  </a:lnTo>
                  <a:lnTo>
                    <a:pt x="0" y="7488"/>
                  </a:lnTo>
                  <a:lnTo>
                    <a:pt x="0" y="7950"/>
                  </a:lnTo>
                  <a:lnTo>
                    <a:pt x="832" y="8505"/>
                  </a:lnTo>
                  <a:lnTo>
                    <a:pt x="3605" y="9244"/>
                  </a:lnTo>
                  <a:lnTo>
                    <a:pt x="4160" y="9336"/>
                  </a:lnTo>
                  <a:lnTo>
                    <a:pt x="42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5"/>
            <p:cNvSpPr/>
            <p:nvPr/>
          </p:nvSpPr>
          <p:spPr>
            <a:xfrm>
              <a:off x="7448450" y="-1139175"/>
              <a:ext cx="1100000" cy="1178575"/>
            </a:xfrm>
            <a:custGeom>
              <a:rect b="b" l="l" r="r" t="t"/>
              <a:pathLst>
                <a:path extrusionOk="0" h="47143" w="44000">
                  <a:moveTo>
                    <a:pt x="21446" y="1"/>
                  </a:moveTo>
                  <a:lnTo>
                    <a:pt x="15992" y="555"/>
                  </a:lnTo>
                  <a:lnTo>
                    <a:pt x="14143" y="925"/>
                  </a:lnTo>
                  <a:lnTo>
                    <a:pt x="12480" y="1387"/>
                  </a:lnTo>
                  <a:lnTo>
                    <a:pt x="9337" y="2219"/>
                  </a:lnTo>
                  <a:lnTo>
                    <a:pt x="6749" y="3421"/>
                  </a:lnTo>
                  <a:lnTo>
                    <a:pt x="4623" y="5085"/>
                  </a:lnTo>
                  <a:lnTo>
                    <a:pt x="2959" y="7396"/>
                  </a:lnTo>
                  <a:lnTo>
                    <a:pt x="1665" y="10446"/>
                  </a:lnTo>
                  <a:lnTo>
                    <a:pt x="833" y="14328"/>
                  </a:lnTo>
                  <a:lnTo>
                    <a:pt x="278" y="19320"/>
                  </a:lnTo>
                  <a:lnTo>
                    <a:pt x="93" y="22278"/>
                  </a:lnTo>
                  <a:lnTo>
                    <a:pt x="1" y="28009"/>
                  </a:lnTo>
                  <a:lnTo>
                    <a:pt x="371" y="36328"/>
                  </a:lnTo>
                  <a:lnTo>
                    <a:pt x="1387" y="41781"/>
                  </a:lnTo>
                  <a:lnTo>
                    <a:pt x="2866" y="44924"/>
                  </a:lnTo>
                  <a:lnTo>
                    <a:pt x="3606" y="45849"/>
                  </a:lnTo>
                  <a:lnTo>
                    <a:pt x="4438" y="46311"/>
                  </a:lnTo>
                  <a:lnTo>
                    <a:pt x="7396" y="46958"/>
                  </a:lnTo>
                  <a:lnTo>
                    <a:pt x="11370" y="47143"/>
                  </a:lnTo>
                  <a:lnTo>
                    <a:pt x="15345" y="46865"/>
                  </a:lnTo>
                  <a:lnTo>
                    <a:pt x="16916" y="46403"/>
                  </a:lnTo>
                  <a:lnTo>
                    <a:pt x="19042" y="45849"/>
                  </a:lnTo>
                  <a:lnTo>
                    <a:pt x="24589" y="43815"/>
                  </a:lnTo>
                  <a:lnTo>
                    <a:pt x="29118" y="41412"/>
                  </a:lnTo>
                  <a:lnTo>
                    <a:pt x="32168" y="39378"/>
                  </a:lnTo>
                  <a:lnTo>
                    <a:pt x="35034" y="37160"/>
                  </a:lnTo>
                  <a:lnTo>
                    <a:pt x="37437" y="34479"/>
                  </a:lnTo>
                  <a:lnTo>
                    <a:pt x="38546" y="33092"/>
                  </a:lnTo>
                  <a:lnTo>
                    <a:pt x="39655" y="31244"/>
                  </a:lnTo>
                  <a:lnTo>
                    <a:pt x="41597" y="27454"/>
                  </a:lnTo>
                  <a:lnTo>
                    <a:pt x="42983" y="23479"/>
                  </a:lnTo>
                  <a:lnTo>
                    <a:pt x="43815" y="19505"/>
                  </a:lnTo>
                  <a:lnTo>
                    <a:pt x="44000" y="15715"/>
                  </a:lnTo>
                  <a:lnTo>
                    <a:pt x="43630" y="12202"/>
                  </a:lnTo>
                  <a:lnTo>
                    <a:pt x="42613" y="9059"/>
                  </a:lnTo>
                  <a:lnTo>
                    <a:pt x="40857" y="6379"/>
                  </a:lnTo>
                  <a:lnTo>
                    <a:pt x="39655" y="5362"/>
                  </a:lnTo>
                  <a:lnTo>
                    <a:pt x="37899" y="4068"/>
                  </a:lnTo>
                  <a:lnTo>
                    <a:pt x="34202" y="2127"/>
                  </a:lnTo>
                  <a:lnTo>
                    <a:pt x="30412" y="833"/>
                  </a:lnTo>
                  <a:lnTo>
                    <a:pt x="26715" y="186"/>
                  </a:lnTo>
                  <a:lnTo>
                    <a:pt x="214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5"/>
            <p:cNvSpPr/>
            <p:nvPr/>
          </p:nvSpPr>
          <p:spPr>
            <a:xfrm>
              <a:off x="7538575" y="-25325"/>
              <a:ext cx="272725" cy="64725"/>
            </a:xfrm>
            <a:custGeom>
              <a:rect b="b" l="l" r="r" t="t"/>
              <a:pathLst>
                <a:path extrusionOk="0" h="2589" w="10909">
                  <a:moveTo>
                    <a:pt x="10816" y="0"/>
                  </a:moveTo>
                  <a:lnTo>
                    <a:pt x="8227" y="832"/>
                  </a:lnTo>
                  <a:lnTo>
                    <a:pt x="2774" y="1479"/>
                  </a:lnTo>
                  <a:lnTo>
                    <a:pt x="1" y="1295"/>
                  </a:lnTo>
                  <a:lnTo>
                    <a:pt x="555" y="1664"/>
                  </a:lnTo>
                  <a:lnTo>
                    <a:pt x="2866" y="2311"/>
                  </a:lnTo>
                  <a:lnTo>
                    <a:pt x="5917" y="2589"/>
                  </a:lnTo>
                  <a:lnTo>
                    <a:pt x="9244" y="2496"/>
                  </a:lnTo>
                  <a:lnTo>
                    <a:pt x="10908" y="2311"/>
                  </a:lnTo>
                  <a:lnTo>
                    <a:pt x="108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5"/>
            <p:cNvSpPr/>
            <p:nvPr/>
          </p:nvSpPr>
          <p:spPr>
            <a:xfrm>
              <a:off x="7351400" y="-1354075"/>
              <a:ext cx="1354200" cy="1363425"/>
            </a:xfrm>
            <a:custGeom>
              <a:rect b="b" l="l" r="r" t="t"/>
              <a:pathLst>
                <a:path extrusionOk="0" h="54537" w="54168">
                  <a:moveTo>
                    <a:pt x="33092" y="0"/>
                  </a:moveTo>
                  <a:lnTo>
                    <a:pt x="28563" y="463"/>
                  </a:lnTo>
                  <a:lnTo>
                    <a:pt x="22462" y="1664"/>
                  </a:lnTo>
                  <a:lnTo>
                    <a:pt x="17933" y="2126"/>
                  </a:lnTo>
                  <a:lnTo>
                    <a:pt x="14883" y="1941"/>
                  </a:lnTo>
                  <a:lnTo>
                    <a:pt x="13311" y="1664"/>
                  </a:lnTo>
                  <a:lnTo>
                    <a:pt x="11278" y="1110"/>
                  </a:lnTo>
                  <a:lnTo>
                    <a:pt x="9244" y="555"/>
                  </a:lnTo>
                  <a:lnTo>
                    <a:pt x="8505" y="278"/>
                  </a:lnTo>
                  <a:lnTo>
                    <a:pt x="7673" y="463"/>
                  </a:lnTo>
                  <a:lnTo>
                    <a:pt x="7210" y="832"/>
                  </a:lnTo>
                  <a:lnTo>
                    <a:pt x="6841" y="1757"/>
                  </a:lnTo>
                  <a:lnTo>
                    <a:pt x="6841" y="2311"/>
                  </a:lnTo>
                  <a:lnTo>
                    <a:pt x="6933" y="2958"/>
                  </a:lnTo>
                  <a:lnTo>
                    <a:pt x="7488" y="4160"/>
                  </a:lnTo>
                  <a:lnTo>
                    <a:pt x="8689" y="5824"/>
                  </a:lnTo>
                  <a:lnTo>
                    <a:pt x="9429" y="6563"/>
                  </a:lnTo>
                  <a:lnTo>
                    <a:pt x="8042" y="6656"/>
                  </a:lnTo>
                  <a:lnTo>
                    <a:pt x="5269" y="6471"/>
                  </a:lnTo>
                  <a:lnTo>
                    <a:pt x="3975" y="6193"/>
                  </a:lnTo>
                  <a:lnTo>
                    <a:pt x="3051" y="6101"/>
                  </a:lnTo>
                  <a:lnTo>
                    <a:pt x="2127" y="6193"/>
                  </a:lnTo>
                  <a:lnTo>
                    <a:pt x="1664" y="6471"/>
                  </a:lnTo>
                  <a:lnTo>
                    <a:pt x="832" y="7210"/>
                  </a:lnTo>
                  <a:lnTo>
                    <a:pt x="278" y="8042"/>
                  </a:lnTo>
                  <a:lnTo>
                    <a:pt x="1" y="9151"/>
                  </a:lnTo>
                  <a:lnTo>
                    <a:pt x="1" y="9706"/>
                  </a:lnTo>
                  <a:lnTo>
                    <a:pt x="1" y="10538"/>
                  </a:lnTo>
                  <a:lnTo>
                    <a:pt x="370" y="12202"/>
                  </a:lnTo>
                  <a:lnTo>
                    <a:pt x="1110" y="13773"/>
                  </a:lnTo>
                  <a:lnTo>
                    <a:pt x="2034" y="15160"/>
                  </a:lnTo>
                  <a:lnTo>
                    <a:pt x="2681" y="15807"/>
                  </a:lnTo>
                  <a:lnTo>
                    <a:pt x="3606" y="16361"/>
                  </a:lnTo>
                  <a:lnTo>
                    <a:pt x="5547" y="17193"/>
                  </a:lnTo>
                  <a:lnTo>
                    <a:pt x="7765" y="17748"/>
                  </a:lnTo>
                  <a:lnTo>
                    <a:pt x="9891" y="17840"/>
                  </a:lnTo>
                  <a:lnTo>
                    <a:pt x="11000" y="17748"/>
                  </a:lnTo>
                  <a:lnTo>
                    <a:pt x="11000" y="18672"/>
                  </a:lnTo>
                  <a:lnTo>
                    <a:pt x="11555" y="20521"/>
                  </a:lnTo>
                  <a:lnTo>
                    <a:pt x="12017" y="21353"/>
                  </a:lnTo>
                  <a:lnTo>
                    <a:pt x="12757" y="22462"/>
                  </a:lnTo>
                  <a:lnTo>
                    <a:pt x="14975" y="24033"/>
                  </a:lnTo>
                  <a:lnTo>
                    <a:pt x="16177" y="24403"/>
                  </a:lnTo>
                  <a:lnTo>
                    <a:pt x="15437" y="26067"/>
                  </a:lnTo>
                  <a:lnTo>
                    <a:pt x="14698" y="29395"/>
                  </a:lnTo>
                  <a:lnTo>
                    <a:pt x="14513" y="31058"/>
                  </a:lnTo>
                  <a:lnTo>
                    <a:pt x="14513" y="31613"/>
                  </a:lnTo>
                  <a:lnTo>
                    <a:pt x="14698" y="32722"/>
                  </a:lnTo>
                  <a:lnTo>
                    <a:pt x="14975" y="33277"/>
                  </a:lnTo>
                  <a:lnTo>
                    <a:pt x="15252" y="33647"/>
                  </a:lnTo>
                  <a:lnTo>
                    <a:pt x="16269" y="34016"/>
                  </a:lnTo>
                  <a:lnTo>
                    <a:pt x="16824" y="33832"/>
                  </a:lnTo>
                  <a:lnTo>
                    <a:pt x="17193" y="33554"/>
                  </a:lnTo>
                  <a:lnTo>
                    <a:pt x="17471" y="33277"/>
                  </a:lnTo>
                  <a:lnTo>
                    <a:pt x="18303" y="31428"/>
                  </a:lnTo>
                  <a:lnTo>
                    <a:pt x="19504" y="29764"/>
                  </a:lnTo>
                  <a:lnTo>
                    <a:pt x="20336" y="28840"/>
                  </a:lnTo>
                  <a:lnTo>
                    <a:pt x="22462" y="27731"/>
                  </a:lnTo>
                  <a:lnTo>
                    <a:pt x="23571" y="27454"/>
                  </a:lnTo>
                  <a:lnTo>
                    <a:pt x="24681" y="27454"/>
                  </a:lnTo>
                  <a:lnTo>
                    <a:pt x="26529" y="27823"/>
                  </a:lnTo>
                  <a:lnTo>
                    <a:pt x="27823" y="28932"/>
                  </a:lnTo>
                  <a:lnTo>
                    <a:pt x="28748" y="30411"/>
                  </a:lnTo>
                  <a:lnTo>
                    <a:pt x="29210" y="32168"/>
                  </a:lnTo>
                  <a:lnTo>
                    <a:pt x="29302" y="34016"/>
                  </a:lnTo>
                  <a:lnTo>
                    <a:pt x="29118" y="35773"/>
                  </a:lnTo>
                  <a:lnTo>
                    <a:pt x="28471" y="37344"/>
                  </a:lnTo>
                  <a:lnTo>
                    <a:pt x="28008" y="37991"/>
                  </a:lnTo>
                  <a:lnTo>
                    <a:pt x="27269" y="38915"/>
                  </a:lnTo>
                  <a:lnTo>
                    <a:pt x="25882" y="40210"/>
                  </a:lnTo>
                  <a:lnTo>
                    <a:pt x="24588" y="40764"/>
                  </a:lnTo>
                  <a:lnTo>
                    <a:pt x="23387" y="40949"/>
                  </a:lnTo>
                  <a:lnTo>
                    <a:pt x="21076" y="40210"/>
                  </a:lnTo>
                  <a:lnTo>
                    <a:pt x="20706" y="39747"/>
                  </a:lnTo>
                  <a:lnTo>
                    <a:pt x="20614" y="41688"/>
                  </a:lnTo>
                  <a:lnTo>
                    <a:pt x="21168" y="45386"/>
                  </a:lnTo>
                  <a:lnTo>
                    <a:pt x="22555" y="48898"/>
                  </a:lnTo>
                  <a:lnTo>
                    <a:pt x="24588" y="52041"/>
                  </a:lnTo>
                  <a:lnTo>
                    <a:pt x="25882" y="53520"/>
                  </a:lnTo>
                  <a:lnTo>
                    <a:pt x="27454" y="53890"/>
                  </a:lnTo>
                  <a:lnTo>
                    <a:pt x="30781" y="54445"/>
                  </a:lnTo>
                  <a:lnTo>
                    <a:pt x="34109" y="54537"/>
                  </a:lnTo>
                  <a:lnTo>
                    <a:pt x="37437" y="54167"/>
                  </a:lnTo>
                  <a:lnTo>
                    <a:pt x="39101" y="53797"/>
                  </a:lnTo>
                  <a:lnTo>
                    <a:pt x="42983" y="48714"/>
                  </a:lnTo>
                  <a:lnTo>
                    <a:pt x="47235" y="42705"/>
                  </a:lnTo>
                  <a:lnTo>
                    <a:pt x="49638" y="38731"/>
                  </a:lnTo>
                  <a:lnTo>
                    <a:pt x="50747" y="36420"/>
                  </a:lnTo>
                  <a:lnTo>
                    <a:pt x="51857" y="33832"/>
                  </a:lnTo>
                  <a:lnTo>
                    <a:pt x="53336" y="29302"/>
                  </a:lnTo>
                  <a:lnTo>
                    <a:pt x="54075" y="25143"/>
                  </a:lnTo>
                  <a:lnTo>
                    <a:pt x="54167" y="21538"/>
                  </a:lnTo>
                  <a:lnTo>
                    <a:pt x="53798" y="18302"/>
                  </a:lnTo>
                  <a:lnTo>
                    <a:pt x="52966" y="15529"/>
                  </a:lnTo>
                  <a:lnTo>
                    <a:pt x="51579" y="13311"/>
                  </a:lnTo>
                  <a:lnTo>
                    <a:pt x="50100" y="11462"/>
                  </a:lnTo>
                  <a:lnTo>
                    <a:pt x="49268" y="10815"/>
                  </a:lnTo>
                  <a:lnTo>
                    <a:pt x="49084" y="9706"/>
                  </a:lnTo>
                  <a:lnTo>
                    <a:pt x="48252" y="7672"/>
                  </a:lnTo>
                  <a:lnTo>
                    <a:pt x="47327" y="5824"/>
                  </a:lnTo>
                  <a:lnTo>
                    <a:pt x="46033" y="4437"/>
                  </a:lnTo>
                  <a:lnTo>
                    <a:pt x="43630" y="2589"/>
                  </a:lnTo>
                  <a:lnTo>
                    <a:pt x="39840" y="1017"/>
                  </a:lnTo>
                  <a:lnTo>
                    <a:pt x="37714" y="555"/>
                  </a:lnTo>
                  <a:lnTo>
                    <a:pt x="36235" y="185"/>
                  </a:lnTo>
                  <a:lnTo>
                    <a:pt x="33092"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5"/>
            <p:cNvSpPr/>
            <p:nvPr/>
          </p:nvSpPr>
          <p:spPr>
            <a:xfrm>
              <a:off x="8573850" y="-1162275"/>
              <a:ext cx="157175" cy="127125"/>
            </a:xfrm>
            <a:custGeom>
              <a:rect b="b" l="l" r="r" t="t"/>
              <a:pathLst>
                <a:path extrusionOk="0" h="5085" w="6287">
                  <a:moveTo>
                    <a:pt x="3513" y="0"/>
                  </a:moveTo>
                  <a:lnTo>
                    <a:pt x="2219" y="185"/>
                  </a:lnTo>
                  <a:lnTo>
                    <a:pt x="1572" y="555"/>
                  </a:lnTo>
                  <a:lnTo>
                    <a:pt x="1017" y="925"/>
                  </a:lnTo>
                  <a:lnTo>
                    <a:pt x="278" y="1942"/>
                  </a:lnTo>
                  <a:lnTo>
                    <a:pt x="1" y="3236"/>
                  </a:lnTo>
                  <a:lnTo>
                    <a:pt x="186" y="4530"/>
                  </a:lnTo>
                  <a:lnTo>
                    <a:pt x="463" y="5084"/>
                  </a:lnTo>
                  <a:lnTo>
                    <a:pt x="6286" y="1664"/>
                  </a:lnTo>
                  <a:lnTo>
                    <a:pt x="5824" y="1110"/>
                  </a:lnTo>
                  <a:lnTo>
                    <a:pt x="4807" y="370"/>
                  </a:lnTo>
                  <a:lnTo>
                    <a:pt x="3513"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5"/>
            <p:cNvSpPr/>
            <p:nvPr/>
          </p:nvSpPr>
          <p:spPr>
            <a:xfrm>
              <a:off x="6138200" y="-346550"/>
              <a:ext cx="843475" cy="2211550"/>
            </a:xfrm>
            <a:custGeom>
              <a:rect b="b" l="l" r="r" t="t"/>
              <a:pathLst>
                <a:path extrusionOk="0" h="88462" w="33739">
                  <a:moveTo>
                    <a:pt x="16269" y="1"/>
                  </a:moveTo>
                  <a:lnTo>
                    <a:pt x="15622" y="186"/>
                  </a:lnTo>
                  <a:lnTo>
                    <a:pt x="14420" y="833"/>
                  </a:lnTo>
                  <a:lnTo>
                    <a:pt x="13126" y="1387"/>
                  </a:lnTo>
                  <a:lnTo>
                    <a:pt x="11924" y="1572"/>
                  </a:lnTo>
                  <a:lnTo>
                    <a:pt x="10908" y="1850"/>
                  </a:lnTo>
                  <a:lnTo>
                    <a:pt x="9613" y="2127"/>
                  </a:lnTo>
                  <a:lnTo>
                    <a:pt x="7025" y="3051"/>
                  </a:lnTo>
                  <a:lnTo>
                    <a:pt x="5824" y="3791"/>
                  </a:lnTo>
                  <a:lnTo>
                    <a:pt x="4807" y="4345"/>
                  </a:lnTo>
                  <a:lnTo>
                    <a:pt x="3328" y="5824"/>
                  </a:lnTo>
                  <a:lnTo>
                    <a:pt x="2219" y="7673"/>
                  </a:lnTo>
                  <a:lnTo>
                    <a:pt x="1387" y="9614"/>
                  </a:lnTo>
                  <a:lnTo>
                    <a:pt x="1109" y="10723"/>
                  </a:lnTo>
                  <a:lnTo>
                    <a:pt x="555" y="13496"/>
                  </a:lnTo>
                  <a:lnTo>
                    <a:pt x="0" y="19320"/>
                  </a:lnTo>
                  <a:lnTo>
                    <a:pt x="185" y="22093"/>
                  </a:lnTo>
                  <a:lnTo>
                    <a:pt x="647" y="25883"/>
                  </a:lnTo>
                  <a:lnTo>
                    <a:pt x="1109" y="29673"/>
                  </a:lnTo>
                  <a:lnTo>
                    <a:pt x="2219" y="37992"/>
                  </a:lnTo>
                  <a:lnTo>
                    <a:pt x="2681" y="44924"/>
                  </a:lnTo>
                  <a:lnTo>
                    <a:pt x="3235" y="63781"/>
                  </a:lnTo>
                  <a:lnTo>
                    <a:pt x="3698" y="74134"/>
                  </a:lnTo>
                  <a:lnTo>
                    <a:pt x="4067" y="76907"/>
                  </a:lnTo>
                  <a:lnTo>
                    <a:pt x="4437" y="78940"/>
                  </a:lnTo>
                  <a:lnTo>
                    <a:pt x="5546" y="82360"/>
                  </a:lnTo>
                  <a:lnTo>
                    <a:pt x="7303" y="85134"/>
                  </a:lnTo>
                  <a:lnTo>
                    <a:pt x="9706" y="87260"/>
                  </a:lnTo>
                  <a:lnTo>
                    <a:pt x="11277" y="87999"/>
                  </a:lnTo>
                  <a:lnTo>
                    <a:pt x="12479" y="88461"/>
                  </a:lnTo>
                  <a:lnTo>
                    <a:pt x="15252" y="88184"/>
                  </a:lnTo>
                  <a:lnTo>
                    <a:pt x="18117" y="86890"/>
                  </a:lnTo>
                  <a:lnTo>
                    <a:pt x="21168" y="84856"/>
                  </a:lnTo>
                  <a:lnTo>
                    <a:pt x="25790" y="80974"/>
                  </a:lnTo>
                  <a:lnTo>
                    <a:pt x="31336" y="75335"/>
                  </a:lnTo>
                  <a:lnTo>
                    <a:pt x="33739" y="72932"/>
                  </a:lnTo>
                  <a:lnTo>
                    <a:pt x="22647" y="63504"/>
                  </a:lnTo>
                  <a:lnTo>
                    <a:pt x="20706" y="55832"/>
                  </a:lnTo>
                  <a:lnTo>
                    <a:pt x="18857" y="48067"/>
                  </a:lnTo>
                  <a:lnTo>
                    <a:pt x="17840" y="44370"/>
                  </a:lnTo>
                  <a:lnTo>
                    <a:pt x="16916" y="38639"/>
                  </a:lnTo>
                  <a:lnTo>
                    <a:pt x="17008" y="34849"/>
                  </a:lnTo>
                  <a:lnTo>
                    <a:pt x="17470" y="32908"/>
                  </a:lnTo>
                  <a:lnTo>
                    <a:pt x="18302" y="31336"/>
                  </a:lnTo>
                  <a:lnTo>
                    <a:pt x="19966" y="28378"/>
                  </a:lnTo>
                  <a:lnTo>
                    <a:pt x="20983" y="26992"/>
                  </a:lnTo>
                  <a:lnTo>
                    <a:pt x="22739" y="24034"/>
                  </a:lnTo>
                  <a:lnTo>
                    <a:pt x="23941" y="20799"/>
                  </a:lnTo>
                  <a:lnTo>
                    <a:pt x="24588" y="19227"/>
                  </a:lnTo>
                  <a:lnTo>
                    <a:pt x="25143" y="17656"/>
                  </a:lnTo>
                  <a:lnTo>
                    <a:pt x="25512" y="16917"/>
                  </a:lnTo>
                  <a:lnTo>
                    <a:pt x="25882" y="15715"/>
                  </a:lnTo>
                  <a:lnTo>
                    <a:pt x="25790" y="14975"/>
                  </a:lnTo>
                  <a:lnTo>
                    <a:pt x="25605" y="14421"/>
                  </a:lnTo>
                  <a:lnTo>
                    <a:pt x="25050" y="13866"/>
                  </a:lnTo>
                  <a:lnTo>
                    <a:pt x="23848" y="13866"/>
                  </a:lnTo>
                  <a:lnTo>
                    <a:pt x="21907" y="15160"/>
                  </a:lnTo>
                  <a:lnTo>
                    <a:pt x="20243" y="16824"/>
                  </a:lnTo>
                  <a:lnTo>
                    <a:pt x="19874" y="17379"/>
                  </a:lnTo>
                  <a:lnTo>
                    <a:pt x="19227" y="18396"/>
                  </a:lnTo>
                  <a:lnTo>
                    <a:pt x="18487" y="19320"/>
                  </a:lnTo>
                  <a:lnTo>
                    <a:pt x="18025" y="19874"/>
                  </a:lnTo>
                  <a:lnTo>
                    <a:pt x="16916" y="20244"/>
                  </a:lnTo>
                  <a:lnTo>
                    <a:pt x="16176" y="20152"/>
                  </a:lnTo>
                  <a:lnTo>
                    <a:pt x="15991" y="19874"/>
                  </a:lnTo>
                  <a:lnTo>
                    <a:pt x="15714" y="19320"/>
                  </a:lnTo>
                  <a:lnTo>
                    <a:pt x="15622" y="18673"/>
                  </a:lnTo>
                  <a:lnTo>
                    <a:pt x="15529" y="16824"/>
                  </a:lnTo>
                  <a:lnTo>
                    <a:pt x="15899" y="13219"/>
                  </a:lnTo>
                  <a:lnTo>
                    <a:pt x="17378" y="7858"/>
                  </a:lnTo>
                  <a:lnTo>
                    <a:pt x="18487" y="4345"/>
                  </a:lnTo>
                  <a:lnTo>
                    <a:pt x="18857" y="3421"/>
                  </a:lnTo>
                  <a:lnTo>
                    <a:pt x="18949" y="2404"/>
                  </a:lnTo>
                  <a:lnTo>
                    <a:pt x="18949" y="1850"/>
                  </a:lnTo>
                  <a:lnTo>
                    <a:pt x="18580" y="1018"/>
                  </a:lnTo>
                  <a:lnTo>
                    <a:pt x="18302" y="556"/>
                  </a:lnTo>
                  <a:lnTo>
                    <a:pt x="17655" y="186"/>
                  </a:lnTo>
                  <a:lnTo>
                    <a:pt x="1626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5"/>
            <p:cNvSpPr/>
            <p:nvPr/>
          </p:nvSpPr>
          <p:spPr>
            <a:xfrm>
              <a:off x="6387775" y="1060775"/>
              <a:ext cx="256525" cy="434475"/>
            </a:xfrm>
            <a:custGeom>
              <a:rect b="b" l="l" r="r" t="t"/>
              <a:pathLst>
                <a:path extrusionOk="0" h="17379" w="10261">
                  <a:moveTo>
                    <a:pt x="10260" y="1"/>
                  </a:moveTo>
                  <a:lnTo>
                    <a:pt x="8319" y="1572"/>
                  </a:lnTo>
                  <a:lnTo>
                    <a:pt x="5177" y="4715"/>
                  </a:lnTo>
                  <a:lnTo>
                    <a:pt x="2958" y="7673"/>
                  </a:lnTo>
                  <a:lnTo>
                    <a:pt x="1479" y="10538"/>
                  </a:lnTo>
                  <a:lnTo>
                    <a:pt x="277" y="14143"/>
                  </a:lnTo>
                  <a:lnTo>
                    <a:pt x="0" y="17101"/>
                  </a:lnTo>
                  <a:lnTo>
                    <a:pt x="93" y="17379"/>
                  </a:lnTo>
                  <a:lnTo>
                    <a:pt x="555" y="15437"/>
                  </a:lnTo>
                  <a:lnTo>
                    <a:pt x="2681" y="11648"/>
                  </a:lnTo>
                  <a:lnTo>
                    <a:pt x="5546" y="8320"/>
                  </a:lnTo>
                  <a:lnTo>
                    <a:pt x="8782" y="5270"/>
                  </a:lnTo>
                  <a:lnTo>
                    <a:pt x="10260" y="4160"/>
                  </a:lnTo>
                  <a:lnTo>
                    <a:pt x="1026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5"/>
            <p:cNvSpPr/>
            <p:nvPr/>
          </p:nvSpPr>
          <p:spPr>
            <a:xfrm>
              <a:off x="6498700" y="388325"/>
              <a:ext cx="986750" cy="1247900"/>
            </a:xfrm>
            <a:custGeom>
              <a:rect b="b" l="l" r="r" t="t"/>
              <a:pathLst>
                <a:path extrusionOk="0" h="49916" w="39470">
                  <a:moveTo>
                    <a:pt x="36419" y="0"/>
                  </a:moveTo>
                  <a:lnTo>
                    <a:pt x="34940" y="185"/>
                  </a:lnTo>
                  <a:lnTo>
                    <a:pt x="31058" y="740"/>
                  </a:lnTo>
                  <a:lnTo>
                    <a:pt x="26714" y="2219"/>
                  </a:lnTo>
                  <a:lnTo>
                    <a:pt x="23109" y="4345"/>
                  </a:lnTo>
                  <a:lnTo>
                    <a:pt x="20705" y="6378"/>
                  </a:lnTo>
                  <a:lnTo>
                    <a:pt x="19411" y="7672"/>
                  </a:lnTo>
                  <a:lnTo>
                    <a:pt x="16453" y="11000"/>
                  </a:lnTo>
                  <a:lnTo>
                    <a:pt x="9983" y="19134"/>
                  </a:lnTo>
                  <a:lnTo>
                    <a:pt x="1479" y="30226"/>
                  </a:lnTo>
                  <a:lnTo>
                    <a:pt x="0" y="32260"/>
                  </a:lnTo>
                  <a:lnTo>
                    <a:pt x="92" y="32630"/>
                  </a:lnTo>
                  <a:lnTo>
                    <a:pt x="1109" y="36512"/>
                  </a:lnTo>
                  <a:lnTo>
                    <a:pt x="3143" y="40764"/>
                  </a:lnTo>
                  <a:lnTo>
                    <a:pt x="5269" y="43722"/>
                  </a:lnTo>
                  <a:lnTo>
                    <a:pt x="8042" y="46587"/>
                  </a:lnTo>
                  <a:lnTo>
                    <a:pt x="11832" y="48991"/>
                  </a:lnTo>
                  <a:lnTo>
                    <a:pt x="14143" y="49915"/>
                  </a:lnTo>
                  <a:lnTo>
                    <a:pt x="16361" y="47697"/>
                  </a:lnTo>
                  <a:lnTo>
                    <a:pt x="27453" y="36235"/>
                  </a:lnTo>
                  <a:lnTo>
                    <a:pt x="32722" y="30134"/>
                  </a:lnTo>
                  <a:lnTo>
                    <a:pt x="35310" y="26622"/>
                  </a:lnTo>
                  <a:lnTo>
                    <a:pt x="36142" y="25050"/>
                  </a:lnTo>
                  <a:lnTo>
                    <a:pt x="36882" y="23664"/>
                  </a:lnTo>
                  <a:lnTo>
                    <a:pt x="37991" y="20521"/>
                  </a:lnTo>
                  <a:lnTo>
                    <a:pt x="38823" y="17008"/>
                  </a:lnTo>
                  <a:lnTo>
                    <a:pt x="39377" y="13496"/>
                  </a:lnTo>
                  <a:lnTo>
                    <a:pt x="39470" y="9983"/>
                  </a:lnTo>
                  <a:lnTo>
                    <a:pt x="39192" y="6656"/>
                  </a:lnTo>
                  <a:lnTo>
                    <a:pt x="38453" y="3605"/>
                  </a:lnTo>
                  <a:lnTo>
                    <a:pt x="37251" y="1109"/>
                  </a:lnTo>
                  <a:lnTo>
                    <a:pt x="364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5"/>
            <p:cNvSpPr/>
            <p:nvPr/>
          </p:nvSpPr>
          <p:spPr>
            <a:xfrm>
              <a:off x="6803725" y="-757875"/>
              <a:ext cx="476075" cy="462200"/>
            </a:xfrm>
            <a:custGeom>
              <a:rect b="b" l="l" r="r" t="t"/>
              <a:pathLst>
                <a:path extrusionOk="0" h="18488" w="19043">
                  <a:moveTo>
                    <a:pt x="0" y="1"/>
                  </a:moveTo>
                  <a:lnTo>
                    <a:pt x="6563" y="5824"/>
                  </a:lnTo>
                  <a:lnTo>
                    <a:pt x="1202" y="8505"/>
                  </a:lnTo>
                  <a:lnTo>
                    <a:pt x="13311" y="13773"/>
                  </a:lnTo>
                  <a:lnTo>
                    <a:pt x="10261" y="16731"/>
                  </a:lnTo>
                  <a:lnTo>
                    <a:pt x="19042" y="18488"/>
                  </a:lnTo>
                  <a:lnTo>
                    <a:pt x="14051" y="15807"/>
                  </a:lnTo>
                  <a:lnTo>
                    <a:pt x="16916" y="13311"/>
                  </a:lnTo>
                  <a:lnTo>
                    <a:pt x="6563" y="8505"/>
                  </a:lnTo>
                  <a:lnTo>
                    <a:pt x="11093" y="5916"/>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5"/>
            <p:cNvSpPr/>
            <p:nvPr/>
          </p:nvSpPr>
          <p:spPr>
            <a:xfrm>
              <a:off x="7233550" y="-785600"/>
              <a:ext cx="122500" cy="325850"/>
            </a:xfrm>
            <a:custGeom>
              <a:rect b="b" l="l" r="r" t="t"/>
              <a:pathLst>
                <a:path extrusionOk="0" h="13034" w="4900">
                  <a:moveTo>
                    <a:pt x="1849" y="0"/>
                  </a:moveTo>
                  <a:lnTo>
                    <a:pt x="2773" y="4345"/>
                  </a:lnTo>
                  <a:lnTo>
                    <a:pt x="0" y="5269"/>
                  </a:lnTo>
                  <a:lnTo>
                    <a:pt x="2866" y="8597"/>
                  </a:lnTo>
                  <a:lnTo>
                    <a:pt x="1110" y="9891"/>
                  </a:lnTo>
                  <a:lnTo>
                    <a:pt x="4345" y="13034"/>
                  </a:lnTo>
                  <a:lnTo>
                    <a:pt x="2773" y="10261"/>
                  </a:lnTo>
                  <a:lnTo>
                    <a:pt x="4899" y="8874"/>
                  </a:lnTo>
                  <a:lnTo>
                    <a:pt x="1849" y="5454"/>
                  </a:lnTo>
                  <a:lnTo>
                    <a:pt x="3698" y="4622"/>
                  </a:lnTo>
                  <a:lnTo>
                    <a:pt x="18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5"/>
            <p:cNvSpPr/>
            <p:nvPr/>
          </p:nvSpPr>
          <p:spPr>
            <a:xfrm>
              <a:off x="6692800" y="-231000"/>
              <a:ext cx="603175" cy="175650"/>
            </a:xfrm>
            <a:custGeom>
              <a:rect b="b" l="l" r="r" t="t"/>
              <a:pathLst>
                <a:path extrusionOk="0" h="7026" w="24127">
                  <a:moveTo>
                    <a:pt x="9521" y="1"/>
                  </a:moveTo>
                  <a:lnTo>
                    <a:pt x="1" y="4622"/>
                  </a:lnTo>
                  <a:lnTo>
                    <a:pt x="8227" y="2496"/>
                  </a:lnTo>
                  <a:lnTo>
                    <a:pt x="10353" y="6656"/>
                  </a:lnTo>
                  <a:lnTo>
                    <a:pt x="15807" y="3698"/>
                  </a:lnTo>
                  <a:lnTo>
                    <a:pt x="18025" y="7026"/>
                  </a:lnTo>
                  <a:lnTo>
                    <a:pt x="24126" y="2219"/>
                  </a:lnTo>
                  <a:lnTo>
                    <a:pt x="18580" y="4622"/>
                  </a:lnTo>
                  <a:lnTo>
                    <a:pt x="16639" y="1387"/>
                  </a:lnTo>
                  <a:lnTo>
                    <a:pt x="12202" y="3883"/>
                  </a:lnTo>
                  <a:lnTo>
                    <a:pt x="95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5"/>
            <p:cNvSpPr/>
            <p:nvPr/>
          </p:nvSpPr>
          <p:spPr>
            <a:xfrm>
              <a:off x="6228325" y="1950475"/>
              <a:ext cx="311975" cy="129425"/>
            </a:xfrm>
            <a:custGeom>
              <a:rect b="b" l="l" r="r" t="t"/>
              <a:pathLst>
                <a:path extrusionOk="0" h="5177" w="12479">
                  <a:moveTo>
                    <a:pt x="555" y="0"/>
                  </a:moveTo>
                  <a:lnTo>
                    <a:pt x="277" y="185"/>
                  </a:lnTo>
                  <a:lnTo>
                    <a:pt x="0" y="462"/>
                  </a:lnTo>
                  <a:lnTo>
                    <a:pt x="0" y="1202"/>
                  </a:lnTo>
                  <a:lnTo>
                    <a:pt x="185" y="1479"/>
                  </a:lnTo>
                  <a:lnTo>
                    <a:pt x="1294" y="2681"/>
                  </a:lnTo>
                  <a:lnTo>
                    <a:pt x="3975" y="4345"/>
                  </a:lnTo>
                  <a:lnTo>
                    <a:pt x="6933" y="5177"/>
                  </a:lnTo>
                  <a:lnTo>
                    <a:pt x="10168" y="5177"/>
                  </a:lnTo>
                  <a:lnTo>
                    <a:pt x="11739" y="4807"/>
                  </a:lnTo>
                  <a:lnTo>
                    <a:pt x="11832" y="4807"/>
                  </a:lnTo>
                  <a:lnTo>
                    <a:pt x="12109" y="4622"/>
                  </a:lnTo>
                  <a:lnTo>
                    <a:pt x="12479" y="3975"/>
                  </a:lnTo>
                  <a:lnTo>
                    <a:pt x="12386" y="3605"/>
                  </a:lnTo>
                  <a:lnTo>
                    <a:pt x="12202" y="3236"/>
                  </a:lnTo>
                  <a:lnTo>
                    <a:pt x="11555" y="2958"/>
                  </a:lnTo>
                  <a:lnTo>
                    <a:pt x="11185" y="3051"/>
                  </a:lnTo>
                  <a:lnTo>
                    <a:pt x="9891" y="3420"/>
                  </a:lnTo>
                  <a:lnTo>
                    <a:pt x="7210" y="3420"/>
                  </a:lnTo>
                  <a:lnTo>
                    <a:pt x="4714" y="2681"/>
                  </a:lnTo>
                  <a:lnTo>
                    <a:pt x="2496" y="1294"/>
                  </a:lnTo>
                  <a:lnTo>
                    <a:pt x="1572" y="370"/>
                  </a:lnTo>
                  <a:lnTo>
                    <a:pt x="1294" y="93"/>
                  </a:lnTo>
                  <a:lnTo>
                    <a:pt x="5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5"/>
            <p:cNvSpPr/>
            <p:nvPr/>
          </p:nvSpPr>
          <p:spPr>
            <a:xfrm>
              <a:off x="6251425" y="2102975"/>
              <a:ext cx="226500" cy="87850"/>
            </a:xfrm>
            <a:custGeom>
              <a:rect b="b" l="l" r="r" t="t"/>
              <a:pathLst>
                <a:path extrusionOk="0" h="3514" w="9060">
                  <a:moveTo>
                    <a:pt x="463" y="1"/>
                  </a:moveTo>
                  <a:lnTo>
                    <a:pt x="185" y="186"/>
                  </a:lnTo>
                  <a:lnTo>
                    <a:pt x="185" y="278"/>
                  </a:lnTo>
                  <a:lnTo>
                    <a:pt x="1" y="556"/>
                  </a:lnTo>
                  <a:lnTo>
                    <a:pt x="1" y="1295"/>
                  </a:lnTo>
                  <a:lnTo>
                    <a:pt x="278" y="1572"/>
                  </a:lnTo>
                  <a:lnTo>
                    <a:pt x="1202" y="2127"/>
                  </a:lnTo>
                  <a:lnTo>
                    <a:pt x="3143" y="3051"/>
                  </a:lnTo>
                  <a:lnTo>
                    <a:pt x="5177" y="3514"/>
                  </a:lnTo>
                  <a:lnTo>
                    <a:pt x="7303" y="3514"/>
                  </a:lnTo>
                  <a:lnTo>
                    <a:pt x="8320" y="3236"/>
                  </a:lnTo>
                  <a:lnTo>
                    <a:pt x="8412" y="3236"/>
                  </a:lnTo>
                  <a:lnTo>
                    <a:pt x="8782" y="3144"/>
                  </a:lnTo>
                  <a:lnTo>
                    <a:pt x="9059" y="2589"/>
                  </a:lnTo>
                  <a:lnTo>
                    <a:pt x="9059" y="2219"/>
                  </a:lnTo>
                  <a:lnTo>
                    <a:pt x="8967" y="1850"/>
                  </a:lnTo>
                  <a:lnTo>
                    <a:pt x="8412" y="1480"/>
                  </a:lnTo>
                  <a:lnTo>
                    <a:pt x="7950" y="1480"/>
                  </a:lnTo>
                  <a:lnTo>
                    <a:pt x="7118" y="1665"/>
                  </a:lnTo>
                  <a:lnTo>
                    <a:pt x="5454" y="1757"/>
                  </a:lnTo>
                  <a:lnTo>
                    <a:pt x="3790" y="1388"/>
                  </a:lnTo>
                  <a:lnTo>
                    <a:pt x="2127" y="740"/>
                  </a:lnTo>
                  <a:lnTo>
                    <a:pt x="1387" y="186"/>
                  </a:lnTo>
                  <a:lnTo>
                    <a:pt x="11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5"/>
            <p:cNvSpPr/>
            <p:nvPr/>
          </p:nvSpPr>
          <p:spPr>
            <a:xfrm>
              <a:off x="8821125" y="178025"/>
              <a:ext cx="284250" cy="182600"/>
            </a:xfrm>
            <a:custGeom>
              <a:rect b="b" l="l" r="r" t="t"/>
              <a:pathLst>
                <a:path extrusionOk="0" h="7304" w="11370">
                  <a:moveTo>
                    <a:pt x="832" y="1"/>
                  </a:moveTo>
                  <a:lnTo>
                    <a:pt x="462" y="93"/>
                  </a:lnTo>
                  <a:lnTo>
                    <a:pt x="0" y="555"/>
                  </a:lnTo>
                  <a:lnTo>
                    <a:pt x="0" y="1017"/>
                  </a:lnTo>
                  <a:lnTo>
                    <a:pt x="0" y="1387"/>
                  </a:lnTo>
                  <a:lnTo>
                    <a:pt x="555" y="1849"/>
                  </a:lnTo>
                  <a:lnTo>
                    <a:pt x="2311" y="1849"/>
                  </a:lnTo>
                  <a:lnTo>
                    <a:pt x="4899" y="2496"/>
                  </a:lnTo>
                  <a:lnTo>
                    <a:pt x="7210" y="3698"/>
                  </a:lnTo>
                  <a:lnTo>
                    <a:pt x="8966" y="5639"/>
                  </a:lnTo>
                  <a:lnTo>
                    <a:pt x="9706" y="6748"/>
                  </a:lnTo>
                  <a:lnTo>
                    <a:pt x="9983" y="7118"/>
                  </a:lnTo>
                  <a:lnTo>
                    <a:pt x="10538" y="7303"/>
                  </a:lnTo>
                  <a:lnTo>
                    <a:pt x="10907" y="7211"/>
                  </a:lnTo>
                  <a:lnTo>
                    <a:pt x="11185" y="7026"/>
                  </a:lnTo>
                  <a:lnTo>
                    <a:pt x="11370" y="6286"/>
                  </a:lnTo>
                  <a:lnTo>
                    <a:pt x="11277" y="5917"/>
                  </a:lnTo>
                  <a:lnTo>
                    <a:pt x="10538" y="4530"/>
                  </a:lnTo>
                  <a:lnTo>
                    <a:pt x="8319" y="2219"/>
                  </a:lnTo>
                  <a:lnTo>
                    <a:pt x="5546" y="740"/>
                  </a:lnTo>
                  <a:lnTo>
                    <a:pt x="24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5"/>
            <p:cNvSpPr/>
            <p:nvPr/>
          </p:nvSpPr>
          <p:spPr>
            <a:xfrm>
              <a:off x="8904300" y="80975"/>
              <a:ext cx="214950" cy="124800"/>
            </a:xfrm>
            <a:custGeom>
              <a:rect b="b" l="l" r="r" t="t"/>
              <a:pathLst>
                <a:path extrusionOk="0" h="4992" w="8598">
                  <a:moveTo>
                    <a:pt x="555" y="0"/>
                  </a:moveTo>
                  <a:lnTo>
                    <a:pt x="93" y="555"/>
                  </a:lnTo>
                  <a:lnTo>
                    <a:pt x="1" y="832"/>
                  </a:lnTo>
                  <a:lnTo>
                    <a:pt x="93" y="1295"/>
                  </a:lnTo>
                  <a:lnTo>
                    <a:pt x="555" y="1757"/>
                  </a:lnTo>
                  <a:lnTo>
                    <a:pt x="925" y="1849"/>
                  </a:lnTo>
                  <a:lnTo>
                    <a:pt x="1757" y="1942"/>
                  </a:lnTo>
                  <a:lnTo>
                    <a:pt x="3421" y="2219"/>
                  </a:lnTo>
                  <a:lnTo>
                    <a:pt x="4992" y="2958"/>
                  </a:lnTo>
                  <a:lnTo>
                    <a:pt x="6379" y="3975"/>
                  </a:lnTo>
                  <a:lnTo>
                    <a:pt x="6933" y="4622"/>
                  </a:lnTo>
                  <a:lnTo>
                    <a:pt x="7211" y="4899"/>
                  </a:lnTo>
                  <a:lnTo>
                    <a:pt x="7765" y="4992"/>
                  </a:lnTo>
                  <a:lnTo>
                    <a:pt x="8043" y="4899"/>
                  </a:lnTo>
                  <a:lnTo>
                    <a:pt x="8228" y="4807"/>
                  </a:lnTo>
                  <a:lnTo>
                    <a:pt x="8412" y="4530"/>
                  </a:lnTo>
                  <a:lnTo>
                    <a:pt x="8597" y="3883"/>
                  </a:lnTo>
                  <a:lnTo>
                    <a:pt x="8412" y="3605"/>
                  </a:lnTo>
                  <a:lnTo>
                    <a:pt x="7765" y="2773"/>
                  </a:lnTo>
                  <a:lnTo>
                    <a:pt x="6009" y="1479"/>
                  </a:lnTo>
                  <a:lnTo>
                    <a:pt x="4160" y="555"/>
                  </a:lnTo>
                  <a:lnTo>
                    <a:pt x="2034" y="93"/>
                  </a:lnTo>
                  <a:lnTo>
                    <a:pt x="10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5"/>
            <p:cNvSpPr/>
            <p:nvPr/>
          </p:nvSpPr>
          <p:spPr>
            <a:xfrm>
              <a:off x="9507450" y="1589975"/>
              <a:ext cx="173325" cy="291200"/>
            </a:xfrm>
            <a:custGeom>
              <a:rect b="b" l="l" r="r" t="t"/>
              <a:pathLst>
                <a:path extrusionOk="0" h="11648" w="6933">
                  <a:moveTo>
                    <a:pt x="5824" y="0"/>
                  </a:moveTo>
                  <a:lnTo>
                    <a:pt x="5454" y="93"/>
                  </a:lnTo>
                  <a:lnTo>
                    <a:pt x="4992" y="647"/>
                  </a:lnTo>
                  <a:lnTo>
                    <a:pt x="4992" y="1017"/>
                  </a:lnTo>
                  <a:lnTo>
                    <a:pt x="4992" y="2311"/>
                  </a:lnTo>
                  <a:lnTo>
                    <a:pt x="4530" y="4899"/>
                  </a:lnTo>
                  <a:lnTo>
                    <a:pt x="3328" y="7303"/>
                  </a:lnTo>
                  <a:lnTo>
                    <a:pt x="1664" y="9152"/>
                  </a:lnTo>
                  <a:lnTo>
                    <a:pt x="555" y="9891"/>
                  </a:lnTo>
                  <a:lnTo>
                    <a:pt x="185" y="10168"/>
                  </a:lnTo>
                  <a:lnTo>
                    <a:pt x="0" y="10815"/>
                  </a:lnTo>
                  <a:lnTo>
                    <a:pt x="93" y="11185"/>
                  </a:lnTo>
                  <a:lnTo>
                    <a:pt x="185" y="11185"/>
                  </a:lnTo>
                  <a:lnTo>
                    <a:pt x="370" y="11555"/>
                  </a:lnTo>
                  <a:lnTo>
                    <a:pt x="1017" y="11647"/>
                  </a:lnTo>
                  <a:lnTo>
                    <a:pt x="1387" y="11555"/>
                  </a:lnTo>
                  <a:lnTo>
                    <a:pt x="2681" y="10630"/>
                  </a:lnTo>
                  <a:lnTo>
                    <a:pt x="4899" y="8227"/>
                  </a:lnTo>
                  <a:lnTo>
                    <a:pt x="6286" y="5454"/>
                  </a:lnTo>
                  <a:lnTo>
                    <a:pt x="6933" y="2404"/>
                  </a:lnTo>
                  <a:lnTo>
                    <a:pt x="6841" y="740"/>
                  </a:lnTo>
                  <a:lnTo>
                    <a:pt x="6656" y="463"/>
                  </a:lnTo>
                  <a:lnTo>
                    <a:pt x="61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5"/>
            <p:cNvSpPr/>
            <p:nvPr/>
          </p:nvSpPr>
          <p:spPr>
            <a:xfrm>
              <a:off x="9659975" y="1670850"/>
              <a:ext cx="117875" cy="214950"/>
            </a:xfrm>
            <a:custGeom>
              <a:rect b="b" l="l" r="r" t="t"/>
              <a:pathLst>
                <a:path extrusionOk="0" h="8598" w="4715">
                  <a:moveTo>
                    <a:pt x="3420" y="1"/>
                  </a:moveTo>
                  <a:lnTo>
                    <a:pt x="2958" y="555"/>
                  </a:lnTo>
                  <a:lnTo>
                    <a:pt x="2866" y="833"/>
                  </a:lnTo>
                  <a:lnTo>
                    <a:pt x="2866" y="1664"/>
                  </a:lnTo>
                  <a:lnTo>
                    <a:pt x="2588" y="3421"/>
                  </a:lnTo>
                  <a:lnTo>
                    <a:pt x="1941" y="4992"/>
                  </a:lnTo>
                  <a:lnTo>
                    <a:pt x="1017" y="6379"/>
                  </a:lnTo>
                  <a:lnTo>
                    <a:pt x="370" y="7026"/>
                  </a:lnTo>
                  <a:lnTo>
                    <a:pt x="185" y="7211"/>
                  </a:lnTo>
                  <a:lnTo>
                    <a:pt x="0" y="7858"/>
                  </a:lnTo>
                  <a:lnTo>
                    <a:pt x="185" y="8135"/>
                  </a:lnTo>
                  <a:lnTo>
                    <a:pt x="185" y="8320"/>
                  </a:lnTo>
                  <a:lnTo>
                    <a:pt x="555" y="8597"/>
                  </a:lnTo>
                  <a:lnTo>
                    <a:pt x="1202" y="8597"/>
                  </a:lnTo>
                  <a:lnTo>
                    <a:pt x="1479" y="8412"/>
                  </a:lnTo>
                  <a:lnTo>
                    <a:pt x="2311" y="7765"/>
                  </a:lnTo>
                  <a:lnTo>
                    <a:pt x="3513" y="6009"/>
                  </a:lnTo>
                  <a:lnTo>
                    <a:pt x="4344" y="3975"/>
                  </a:lnTo>
                  <a:lnTo>
                    <a:pt x="4714" y="1942"/>
                  </a:lnTo>
                  <a:lnTo>
                    <a:pt x="4714" y="833"/>
                  </a:lnTo>
                  <a:lnTo>
                    <a:pt x="4714" y="555"/>
                  </a:lnTo>
                  <a:lnTo>
                    <a:pt x="41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5"/>
            <p:cNvSpPr/>
            <p:nvPr/>
          </p:nvSpPr>
          <p:spPr>
            <a:xfrm>
              <a:off x="6949300" y="4617225"/>
              <a:ext cx="108650" cy="318925"/>
            </a:xfrm>
            <a:custGeom>
              <a:rect b="b" l="l" r="r" t="t"/>
              <a:pathLst>
                <a:path extrusionOk="0" h="12757" w="4346">
                  <a:moveTo>
                    <a:pt x="1942" y="0"/>
                  </a:moveTo>
                  <a:lnTo>
                    <a:pt x="1295" y="278"/>
                  </a:lnTo>
                  <a:lnTo>
                    <a:pt x="1110" y="555"/>
                  </a:lnTo>
                  <a:lnTo>
                    <a:pt x="463" y="2126"/>
                  </a:lnTo>
                  <a:lnTo>
                    <a:pt x="1" y="5269"/>
                  </a:lnTo>
                  <a:lnTo>
                    <a:pt x="463" y="8319"/>
                  </a:lnTo>
                  <a:lnTo>
                    <a:pt x="1757" y="11277"/>
                  </a:lnTo>
                  <a:lnTo>
                    <a:pt x="2774" y="12479"/>
                  </a:lnTo>
                  <a:lnTo>
                    <a:pt x="3051" y="12756"/>
                  </a:lnTo>
                  <a:lnTo>
                    <a:pt x="3698" y="12756"/>
                  </a:lnTo>
                  <a:lnTo>
                    <a:pt x="3976" y="12664"/>
                  </a:lnTo>
                  <a:lnTo>
                    <a:pt x="4253" y="12294"/>
                  </a:lnTo>
                  <a:lnTo>
                    <a:pt x="4345" y="11555"/>
                  </a:lnTo>
                  <a:lnTo>
                    <a:pt x="4160" y="11370"/>
                  </a:lnTo>
                  <a:lnTo>
                    <a:pt x="3329" y="10260"/>
                  </a:lnTo>
                  <a:lnTo>
                    <a:pt x="2219" y="7857"/>
                  </a:lnTo>
                  <a:lnTo>
                    <a:pt x="1850" y="5269"/>
                  </a:lnTo>
                  <a:lnTo>
                    <a:pt x="2219" y="2681"/>
                  </a:lnTo>
                  <a:lnTo>
                    <a:pt x="2774" y="1387"/>
                  </a:lnTo>
                  <a:lnTo>
                    <a:pt x="2774" y="1109"/>
                  </a:lnTo>
                  <a:lnTo>
                    <a:pt x="2589" y="370"/>
                  </a:lnTo>
                  <a:lnTo>
                    <a:pt x="2312" y="185"/>
                  </a:lnTo>
                  <a:lnTo>
                    <a:pt x="19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5"/>
            <p:cNvSpPr/>
            <p:nvPr/>
          </p:nvSpPr>
          <p:spPr>
            <a:xfrm>
              <a:off x="6838375" y="4700400"/>
              <a:ext cx="90150" cy="228800"/>
            </a:xfrm>
            <a:custGeom>
              <a:rect b="b" l="l" r="r" t="t"/>
              <a:pathLst>
                <a:path extrusionOk="0" h="9152" w="3606">
                  <a:moveTo>
                    <a:pt x="1110" y="1"/>
                  </a:moveTo>
                  <a:lnTo>
                    <a:pt x="463" y="278"/>
                  </a:lnTo>
                  <a:lnTo>
                    <a:pt x="278" y="648"/>
                  </a:lnTo>
                  <a:lnTo>
                    <a:pt x="93" y="1757"/>
                  </a:lnTo>
                  <a:lnTo>
                    <a:pt x="1" y="3883"/>
                  </a:lnTo>
                  <a:lnTo>
                    <a:pt x="556" y="5917"/>
                  </a:lnTo>
                  <a:lnTo>
                    <a:pt x="1388" y="7858"/>
                  </a:lnTo>
                  <a:lnTo>
                    <a:pt x="1942" y="8782"/>
                  </a:lnTo>
                  <a:lnTo>
                    <a:pt x="2219" y="9059"/>
                  </a:lnTo>
                  <a:lnTo>
                    <a:pt x="2959" y="9152"/>
                  </a:lnTo>
                  <a:lnTo>
                    <a:pt x="3329" y="8967"/>
                  </a:lnTo>
                  <a:lnTo>
                    <a:pt x="3514" y="8690"/>
                  </a:lnTo>
                  <a:lnTo>
                    <a:pt x="3606" y="8043"/>
                  </a:lnTo>
                  <a:lnTo>
                    <a:pt x="3514" y="7765"/>
                  </a:lnTo>
                  <a:lnTo>
                    <a:pt x="3051" y="7026"/>
                  </a:lnTo>
                  <a:lnTo>
                    <a:pt x="2219" y="5455"/>
                  </a:lnTo>
                  <a:lnTo>
                    <a:pt x="1942" y="3791"/>
                  </a:lnTo>
                  <a:lnTo>
                    <a:pt x="1942" y="2034"/>
                  </a:lnTo>
                  <a:lnTo>
                    <a:pt x="2035" y="1203"/>
                  </a:lnTo>
                  <a:lnTo>
                    <a:pt x="2127" y="833"/>
                  </a:lnTo>
                  <a:lnTo>
                    <a:pt x="1850" y="278"/>
                  </a:lnTo>
                  <a:lnTo>
                    <a:pt x="1572" y="93"/>
                  </a:lnTo>
                  <a:lnTo>
                    <a:pt x="1388" y="93"/>
                  </a:lnTo>
                  <a:lnTo>
                    <a:pt x="11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5"/>
            <p:cNvSpPr/>
            <p:nvPr/>
          </p:nvSpPr>
          <p:spPr>
            <a:xfrm>
              <a:off x="3473750" y="-3498575"/>
              <a:ext cx="1834875" cy="1943475"/>
            </a:xfrm>
            <a:custGeom>
              <a:rect b="b" l="l" r="r" t="t"/>
              <a:pathLst>
                <a:path extrusionOk="0" h="77739" w="73395">
                  <a:moveTo>
                    <a:pt x="63873" y="1"/>
                  </a:moveTo>
                  <a:lnTo>
                    <a:pt x="62302" y="370"/>
                  </a:lnTo>
                  <a:lnTo>
                    <a:pt x="61655" y="740"/>
                  </a:lnTo>
                  <a:lnTo>
                    <a:pt x="3051" y="34479"/>
                  </a:lnTo>
                  <a:lnTo>
                    <a:pt x="2404" y="35034"/>
                  </a:lnTo>
                  <a:lnTo>
                    <a:pt x="1295" y="36143"/>
                  </a:lnTo>
                  <a:lnTo>
                    <a:pt x="463" y="37529"/>
                  </a:lnTo>
                  <a:lnTo>
                    <a:pt x="93" y="39101"/>
                  </a:lnTo>
                  <a:lnTo>
                    <a:pt x="1" y="39933"/>
                  </a:lnTo>
                  <a:lnTo>
                    <a:pt x="1" y="70159"/>
                  </a:lnTo>
                  <a:lnTo>
                    <a:pt x="93" y="70991"/>
                  </a:lnTo>
                  <a:lnTo>
                    <a:pt x="463" y="72562"/>
                  </a:lnTo>
                  <a:lnTo>
                    <a:pt x="1295" y="73856"/>
                  </a:lnTo>
                  <a:lnTo>
                    <a:pt x="2404" y="75058"/>
                  </a:lnTo>
                  <a:lnTo>
                    <a:pt x="3051" y="75520"/>
                  </a:lnTo>
                  <a:lnTo>
                    <a:pt x="5639" y="76999"/>
                  </a:lnTo>
                  <a:lnTo>
                    <a:pt x="6379" y="77369"/>
                  </a:lnTo>
                  <a:lnTo>
                    <a:pt x="7858" y="77738"/>
                  </a:lnTo>
                  <a:lnTo>
                    <a:pt x="9522" y="77738"/>
                  </a:lnTo>
                  <a:lnTo>
                    <a:pt x="11093" y="77369"/>
                  </a:lnTo>
                  <a:lnTo>
                    <a:pt x="11740" y="76999"/>
                  </a:lnTo>
                  <a:lnTo>
                    <a:pt x="70251" y="43168"/>
                  </a:lnTo>
                  <a:lnTo>
                    <a:pt x="70991" y="42706"/>
                  </a:lnTo>
                  <a:lnTo>
                    <a:pt x="72100" y="41596"/>
                  </a:lnTo>
                  <a:lnTo>
                    <a:pt x="72839" y="40210"/>
                  </a:lnTo>
                  <a:lnTo>
                    <a:pt x="73302" y="38639"/>
                  </a:lnTo>
                  <a:lnTo>
                    <a:pt x="73394" y="37807"/>
                  </a:lnTo>
                  <a:lnTo>
                    <a:pt x="73394" y="7580"/>
                  </a:lnTo>
                  <a:lnTo>
                    <a:pt x="73302" y="6748"/>
                  </a:lnTo>
                  <a:lnTo>
                    <a:pt x="72839" y="5177"/>
                  </a:lnTo>
                  <a:lnTo>
                    <a:pt x="72100" y="3791"/>
                  </a:lnTo>
                  <a:lnTo>
                    <a:pt x="70991" y="2589"/>
                  </a:lnTo>
                  <a:lnTo>
                    <a:pt x="70251" y="2219"/>
                  </a:lnTo>
                  <a:lnTo>
                    <a:pt x="67756" y="740"/>
                  </a:lnTo>
                  <a:lnTo>
                    <a:pt x="67016" y="370"/>
                  </a:lnTo>
                  <a:lnTo>
                    <a:pt x="655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5"/>
            <p:cNvSpPr/>
            <p:nvPr/>
          </p:nvSpPr>
          <p:spPr>
            <a:xfrm>
              <a:off x="3473750" y="-3498575"/>
              <a:ext cx="1834875" cy="1943475"/>
            </a:xfrm>
            <a:custGeom>
              <a:rect b="b" l="l" r="r" t="t"/>
              <a:pathLst>
                <a:path extrusionOk="0" h="77739" w="73395">
                  <a:moveTo>
                    <a:pt x="63873" y="1"/>
                  </a:moveTo>
                  <a:lnTo>
                    <a:pt x="62302" y="370"/>
                  </a:lnTo>
                  <a:lnTo>
                    <a:pt x="61655" y="740"/>
                  </a:lnTo>
                  <a:lnTo>
                    <a:pt x="3051" y="34479"/>
                  </a:lnTo>
                  <a:lnTo>
                    <a:pt x="2404" y="35034"/>
                  </a:lnTo>
                  <a:lnTo>
                    <a:pt x="1295" y="36143"/>
                  </a:lnTo>
                  <a:lnTo>
                    <a:pt x="463" y="37529"/>
                  </a:lnTo>
                  <a:lnTo>
                    <a:pt x="93" y="39101"/>
                  </a:lnTo>
                  <a:lnTo>
                    <a:pt x="1" y="39933"/>
                  </a:lnTo>
                  <a:lnTo>
                    <a:pt x="1" y="70159"/>
                  </a:lnTo>
                  <a:lnTo>
                    <a:pt x="93" y="70991"/>
                  </a:lnTo>
                  <a:lnTo>
                    <a:pt x="463" y="72562"/>
                  </a:lnTo>
                  <a:lnTo>
                    <a:pt x="1295" y="73856"/>
                  </a:lnTo>
                  <a:lnTo>
                    <a:pt x="2404" y="75058"/>
                  </a:lnTo>
                  <a:lnTo>
                    <a:pt x="3051" y="75520"/>
                  </a:lnTo>
                  <a:lnTo>
                    <a:pt x="5639" y="76999"/>
                  </a:lnTo>
                  <a:lnTo>
                    <a:pt x="6379" y="77369"/>
                  </a:lnTo>
                  <a:lnTo>
                    <a:pt x="7858" y="77738"/>
                  </a:lnTo>
                  <a:lnTo>
                    <a:pt x="9522" y="77738"/>
                  </a:lnTo>
                  <a:lnTo>
                    <a:pt x="11093" y="77369"/>
                  </a:lnTo>
                  <a:lnTo>
                    <a:pt x="11740" y="76999"/>
                  </a:lnTo>
                  <a:lnTo>
                    <a:pt x="70251" y="43168"/>
                  </a:lnTo>
                  <a:lnTo>
                    <a:pt x="70991" y="42706"/>
                  </a:lnTo>
                  <a:lnTo>
                    <a:pt x="72100" y="41596"/>
                  </a:lnTo>
                  <a:lnTo>
                    <a:pt x="72839" y="40210"/>
                  </a:lnTo>
                  <a:lnTo>
                    <a:pt x="73302" y="38639"/>
                  </a:lnTo>
                  <a:lnTo>
                    <a:pt x="73394" y="37807"/>
                  </a:lnTo>
                  <a:lnTo>
                    <a:pt x="73394" y="7580"/>
                  </a:lnTo>
                  <a:lnTo>
                    <a:pt x="73302" y="6748"/>
                  </a:lnTo>
                  <a:lnTo>
                    <a:pt x="72839" y="5177"/>
                  </a:lnTo>
                  <a:lnTo>
                    <a:pt x="72100" y="3791"/>
                  </a:lnTo>
                  <a:lnTo>
                    <a:pt x="70991" y="2589"/>
                  </a:lnTo>
                  <a:lnTo>
                    <a:pt x="70251" y="2219"/>
                  </a:lnTo>
                  <a:lnTo>
                    <a:pt x="67756" y="740"/>
                  </a:lnTo>
                  <a:lnTo>
                    <a:pt x="67016" y="370"/>
                  </a:lnTo>
                  <a:lnTo>
                    <a:pt x="655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5"/>
            <p:cNvSpPr/>
            <p:nvPr/>
          </p:nvSpPr>
          <p:spPr>
            <a:xfrm>
              <a:off x="3473750" y="-2576525"/>
              <a:ext cx="281950" cy="1021425"/>
            </a:xfrm>
            <a:custGeom>
              <a:rect b="b" l="l" r="r" t="t"/>
              <a:pathLst>
                <a:path extrusionOk="0" h="40857" w="11278">
                  <a:moveTo>
                    <a:pt x="11278" y="40394"/>
                  </a:moveTo>
                  <a:lnTo>
                    <a:pt x="10695" y="40576"/>
                  </a:lnTo>
                  <a:lnTo>
                    <a:pt x="10695" y="40576"/>
                  </a:lnTo>
                  <a:lnTo>
                    <a:pt x="10723" y="40579"/>
                  </a:lnTo>
                  <a:lnTo>
                    <a:pt x="11278" y="40394"/>
                  </a:lnTo>
                  <a:close/>
                  <a:moveTo>
                    <a:pt x="925" y="0"/>
                  </a:moveTo>
                  <a:lnTo>
                    <a:pt x="463" y="647"/>
                  </a:lnTo>
                  <a:lnTo>
                    <a:pt x="1" y="2219"/>
                  </a:lnTo>
                  <a:lnTo>
                    <a:pt x="1" y="3051"/>
                  </a:lnTo>
                  <a:lnTo>
                    <a:pt x="1" y="33277"/>
                  </a:lnTo>
                  <a:lnTo>
                    <a:pt x="93" y="34109"/>
                  </a:lnTo>
                  <a:lnTo>
                    <a:pt x="463" y="35680"/>
                  </a:lnTo>
                  <a:lnTo>
                    <a:pt x="1295" y="36974"/>
                  </a:lnTo>
                  <a:lnTo>
                    <a:pt x="2404" y="38176"/>
                  </a:lnTo>
                  <a:lnTo>
                    <a:pt x="3051" y="38638"/>
                  </a:lnTo>
                  <a:lnTo>
                    <a:pt x="5639" y="40117"/>
                  </a:lnTo>
                  <a:lnTo>
                    <a:pt x="6933" y="40672"/>
                  </a:lnTo>
                  <a:lnTo>
                    <a:pt x="9799" y="40856"/>
                  </a:lnTo>
                  <a:lnTo>
                    <a:pt x="10695" y="40576"/>
                  </a:lnTo>
                  <a:lnTo>
                    <a:pt x="10695" y="40576"/>
                  </a:lnTo>
                  <a:lnTo>
                    <a:pt x="9799" y="40487"/>
                  </a:lnTo>
                  <a:lnTo>
                    <a:pt x="9059" y="39932"/>
                  </a:lnTo>
                  <a:lnTo>
                    <a:pt x="8690" y="38915"/>
                  </a:lnTo>
                  <a:lnTo>
                    <a:pt x="8690" y="38361"/>
                  </a:lnTo>
                  <a:lnTo>
                    <a:pt x="8690" y="8135"/>
                  </a:lnTo>
                  <a:lnTo>
                    <a:pt x="8690" y="7303"/>
                  </a:lnTo>
                  <a:lnTo>
                    <a:pt x="9244" y="5731"/>
                  </a:lnTo>
                  <a:lnTo>
                    <a:pt x="9614" y="4992"/>
                  </a:lnTo>
                  <a:lnTo>
                    <a:pt x="9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5"/>
            <p:cNvSpPr/>
            <p:nvPr/>
          </p:nvSpPr>
          <p:spPr>
            <a:xfrm>
              <a:off x="3496875" y="-3498575"/>
              <a:ext cx="1809425" cy="1046850"/>
            </a:xfrm>
            <a:custGeom>
              <a:rect b="b" l="l" r="r" t="t"/>
              <a:pathLst>
                <a:path extrusionOk="0" h="41874" w="72377">
                  <a:moveTo>
                    <a:pt x="62948" y="1"/>
                  </a:moveTo>
                  <a:lnTo>
                    <a:pt x="61377" y="370"/>
                  </a:lnTo>
                  <a:lnTo>
                    <a:pt x="60637" y="740"/>
                  </a:lnTo>
                  <a:lnTo>
                    <a:pt x="2126" y="34479"/>
                  </a:lnTo>
                  <a:lnTo>
                    <a:pt x="1479" y="35034"/>
                  </a:lnTo>
                  <a:lnTo>
                    <a:pt x="370" y="36143"/>
                  </a:lnTo>
                  <a:lnTo>
                    <a:pt x="0" y="36882"/>
                  </a:lnTo>
                  <a:lnTo>
                    <a:pt x="8689" y="41874"/>
                  </a:lnTo>
                  <a:lnTo>
                    <a:pt x="9151" y="41134"/>
                  </a:lnTo>
                  <a:lnTo>
                    <a:pt x="10260" y="40025"/>
                  </a:lnTo>
                  <a:lnTo>
                    <a:pt x="10815" y="39563"/>
                  </a:lnTo>
                  <a:lnTo>
                    <a:pt x="69326" y="5732"/>
                  </a:lnTo>
                  <a:lnTo>
                    <a:pt x="69881" y="5454"/>
                  </a:lnTo>
                  <a:lnTo>
                    <a:pt x="70898" y="5362"/>
                  </a:lnTo>
                  <a:lnTo>
                    <a:pt x="71637" y="5639"/>
                  </a:lnTo>
                  <a:lnTo>
                    <a:pt x="72192" y="6194"/>
                  </a:lnTo>
                  <a:lnTo>
                    <a:pt x="72377" y="6656"/>
                  </a:lnTo>
                  <a:lnTo>
                    <a:pt x="72007" y="5362"/>
                  </a:lnTo>
                  <a:lnTo>
                    <a:pt x="70528" y="3051"/>
                  </a:lnTo>
                  <a:lnTo>
                    <a:pt x="69326" y="2219"/>
                  </a:lnTo>
                  <a:lnTo>
                    <a:pt x="66831" y="740"/>
                  </a:lnTo>
                  <a:lnTo>
                    <a:pt x="66091" y="370"/>
                  </a:lnTo>
                  <a:lnTo>
                    <a:pt x="64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5"/>
            <p:cNvSpPr/>
            <p:nvPr/>
          </p:nvSpPr>
          <p:spPr>
            <a:xfrm>
              <a:off x="3201075" y="-2255325"/>
              <a:ext cx="489925" cy="441400"/>
            </a:xfrm>
            <a:custGeom>
              <a:rect b="b" l="l" r="r" t="t"/>
              <a:pathLst>
                <a:path extrusionOk="0" h="17656" w="19597">
                  <a:moveTo>
                    <a:pt x="10908" y="1"/>
                  </a:moveTo>
                  <a:lnTo>
                    <a:pt x="370" y="10076"/>
                  </a:lnTo>
                  <a:lnTo>
                    <a:pt x="0" y="10538"/>
                  </a:lnTo>
                  <a:lnTo>
                    <a:pt x="0" y="11648"/>
                  </a:lnTo>
                  <a:lnTo>
                    <a:pt x="370" y="12202"/>
                  </a:lnTo>
                  <a:lnTo>
                    <a:pt x="463" y="12295"/>
                  </a:lnTo>
                  <a:lnTo>
                    <a:pt x="647" y="12387"/>
                  </a:lnTo>
                  <a:lnTo>
                    <a:pt x="9244" y="17378"/>
                  </a:lnTo>
                  <a:lnTo>
                    <a:pt x="9799" y="17656"/>
                  </a:lnTo>
                  <a:lnTo>
                    <a:pt x="10353" y="17656"/>
                  </a:lnTo>
                  <a:lnTo>
                    <a:pt x="19597" y="15900"/>
                  </a:lnTo>
                  <a:lnTo>
                    <a:pt x="19597" y="4992"/>
                  </a:lnTo>
                  <a:lnTo>
                    <a:pt x="109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5"/>
            <p:cNvSpPr/>
            <p:nvPr/>
          </p:nvSpPr>
          <p:spPr>
            <a:xfrm>
              <a:off x="3201075" y="-2255325"/>
              <a:ext cx="489925" cy="441400"/>
            </a:xfrm>
            <a:custGeom>
              <a:rect b="b" l="l" r="r" t="t"/>
              <a:pathLst>
                <a:path extrusionOk="0" h="17656" w="19597">
                  <a:moveTo>
                    <a:pt x="10908" y="1"/>
                  </a:moveTo>
                  <a:lnTo>
                    <a:pt x="370" y="10076"/>
                  </a:lnTo>
                  <a:lnTo>
                    <a:pt x="0" y="10538"/>
                  </a:lnTo>
                  <a:lnTo>
                    <a:pt x="0" y="11648"/>
                  </a:lnTo>
                  <a:lnTo>
                    <a:pt x="370" y="12202"/>
                  </a:lnTo>
                  <a:lnTo>
                    <a:pt x="463" y="12295"/>
                  </a:lnTo>
                  <a:lnTo>
                    <a:pt x="647" y="12387"/>
                  </a:lnTo>
                  <a:lnTo>
                    <a:pt x="9244" y="17378"/>
                  </a:lnTo>
                  <a:lnTo>
                    <a:pt x="9799" y="17656"/>
                  </a:lnTo>
                  <a:lnTo>
                    <a:pt x="10353" y="17656"/>
                  </a:lnTo>
                  <a:lnTo>
                    <a:pt x="19597" y="15900"/>
                  </a:lnTo>
                  <a:lnTo>
                    <a:pt x="19597" y="4992"/>
                  </a:lnTo>
                  <a:lnTo>
                    <a:pt x="109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5"/>
            <p:cNvSpPr/>
            <p:nvPr/>
          </p:nvSpPr>
          <p:spPr>
            <a:xfrm>
              <a:off x="3198750" y="-2255325"/>
              <a:ext cx="492250" cy="434475"/>
            </a:xfrm>
            <a:custGeom>
              <a:rect b="b" l="l" r="r" t="t"/>
              <a:pathLst>
                <a:path extrusionOk="0" h="17379" w="19690">
                  <a:moveTo>
                    <a:pt x="11001" y="1"/>
                  </a:moveTo>
                  <a:lnTo>
                    <a:pt x="463" y="10076"/>
                  </a:lnTo>
                  <a:lnTo>
                    <a:pt x="278" y="10261"/>
                  </a:lnTo>
                  <a:lnTo>
                    <a:pt x="278" y="10353"/>
                  </a:lnTo>
                  <a:lnTo>
                    <a:pt x="1" y="10908"/>
                  </a:lnTo>
                  <a:lnTo>
                    <a:pt x="278" y="12017"/>
                  </a:lnTo>
                  <a:lnTo>
                    <a:pt x="740" y="12387"/>
                  </a:lnTo>
                  <a:lnTo>
                    <a:pt x="1387" y="12849"/>
                  </a:lnTo>
                  <a:lnTo>
                    <a:pt x="1665" y="12942"/>
                  </a:lnTo>
                  <a:lnTo>
                    <a:pt x="4161" y="14421"/>
                  </a:lnTo>
                  <a:lnTo>
                    <a:pt x="4715" y="14698"/>
                  </a:lnTo>
                  <a:lnTo>
                    <a:pt x="9117" y="17251"/>
                  </a:lnTo>
                  <a:lnTo>
                    <a:pt x="9060" y="17194"/>
                  </a:lnTo>
                  <a:lnTo>
                    <a:pt x="8690" y="16639"/>
                  </a:lnTo>
                  <a:lnTo>
                    <a:pt x="8782" y="15530"/>
                  </a:lnTo>
                  <a:lnTo>
                    <a:pt x="9152" y="15068"/>
                  </a:lnTo>
                  <a:lnTo>
                    <a:pt x="19690" y="4992"/>
                  </a:lnTo>
                  <a:lnTo>
                    <a:pt x="11001" y="1"/>
                  </a:lnTo>
                  <a:close/>
                  <a:moveTo>
                    <a:pt x="9117" y="17251"/>
                  </a:moveTo>
                  <a:lnTo>
                    <a:pt x="9152" y="17286"/>
                  </a:lnTo>
                  <a:lnTo>
                    <a:pt x="9337" y="17378"/>
                  </a:lnTo>
                  <a:lnTo>
                    <a:pt x="9117" y="1725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5"/>
            <p:cNvSpPr/>
            <p:nvPr/>
          </p:nvSpPr>
          <p:spPr>
            <a:xfrm>
              <a:off x="4014500" y="-2377800"/>
              <a:ext cx="208000" cy="268100"/>
            </a:xfrm>
            <a:custGeom>
              <a:rect b="b" l="l" r="r" t="t"/>
              <a:pathLst>
                <a:path extrusionOk="0" h="10724" w="8320">
                  <a:moveTo>
                    <a:pt x="6471" y="1"/>
                  </a:moveTo>
                  <a:lnTo>
                    <a:pt x="4992" y="186"/>
                  </a:lnTo>
                  <a:lnTo>
                    <a:pt x="4160" y="648"/>
                  </a:lnTo>
                  <a:lnTo>
                    <a:pt x="3236" y="1295"/>
                  </a:lnTo>
                  <a:lnTo>
                    <a:pt x="1757" y="2774"/>
                  </a:lnTo>
                  <a:lnTo>
                    <a:pt x="740" y="4622"/>
                  </a:lnTo>
                  <a:lnTo>
                    <a:pt x="93" y="6656"/>
                  </a:lnTo>
                  <a:lnTo>
                    <a:pt x="0" y="7765"/>
                  </a:lnTo>
                  <a:lnTo>
                    <a:pt x="93" y="8782"/>
                  </a:lnTo>
                  <a:lnTo>
                    <a:pt x="648" y="10076"/>
                  </a:lnTo>
                  <a:lnTo>
                    <a:pt x="1849" y="10723"/>
                  </a:lnTo>
                  <a:lnTo>
                    <a:pt x="3328" y="10631"/>
                  </a:lnTo>
                  <a:lnTo>
                    <a:pt x="4160" y="10168"/>
                  </a:lnTo>
                  <a:lnTo>
                    <a:pt x="5084" y="9521"/>
                  </a:lnTo>
                  <a:lnTo>
                    <a:pt x="6471" y="7950"/>
                  </a:lnTo>
                  <a:lnTo>
                    <a:pt x="7580" y="6101"/>
                  </a:lnTo>
                  <a:lnTo>
                    <a:pt x="8135" y="4068"/>
                  </a:lnTo>
                  <a:lnTo>
                    <a:pt x="8320" y="2959"/>
                  </a:lnTo>
                  <a:lnTo>
                    <a:pt x="8227" y="2034"/>
                  </a:lnTo>
                  <a:lnTo>
                    <a:pt x="7580" y="740"/>
                  </a:lnTo>
                  <a:lnTo>
                    <a:pt x="64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5"/>
            <p:cNvSpPr/>
            <p:nvPr/>
          </p:nvSpPr>
          <p:spPr>
            <a:xfrm>
              <a:off x="4398100" y="-2597325"/>
              <a:ext cx="205700" cy="265775"/>
            </a:xfrm>
            <a:custGeom>
              <a:rect b="b" l="l" r="r" t="t"/>
              <a:pathLst>
                <a:path extrusionOk="0" h="10631" w="8228">
                  <a:moveTo>
                    <a:pt x="6379" y="0"/>
                  </a:moveTo>
                  <a:lnTo>
                    <a:pt x="4992" y="93"/>
                  </a:lnTo>
                  <a:lnTo>
                    <a:pt x="4068" y="555"/>
                  </a:lnTo>
                  <a:lnTo>
                    <a:pt x="3236" y="1202"/>
                  </a:lnTo>
                  <a:lnTo>
                    <a:pt x="1665" y="2773"/>
                  </a:lnTo>
                  <a:lnTo>
                    <a:pt x="648" y="4530"/>
                  </a:lnTo>
                  <a:lnTo>
                    <a:pt x="1" y="6656"/>
                  </a:lnTo>
                  <a:lnTo>
                    <a:pt x="1" y="7765"/>
                  </a:lnTo>
                  <a:lnTo>
                    <a:pt x="1" y="8689"/>
                  </a:lnTo>
                  <a:lnTo>
                    <a:pt x="648" y="10076"/>
                  </a:lnTo>
                  <a:lnTo>
                    <a:pt x="1757" y="10630"/>
                  </a:lnTo>
                  <a:lnTo>
                    <a:pt x="3236" y="10538"/>
                  </a:lnTo>
                  <a:lnTo>
                    <a:pt x="4068" y="10076"/>
                  </a:lnTo>
                  <a:lnTo>
                    <a:pt x="4992" y="9521"/>
                  </a:lnTo>
                  <a:lnTo>
                    <a:pt x="6379" y="7857"/>
                  </a:lnTo>
                  <a:lnTo>
                    <a:pt x="7488" y="6101"/>
                  </a:lnTo>
                  <a:lnTo>
                    <a:pt x="8135" y="3975"/>
                  </a:lnTo>
                  <a:lnTo>
                    <a:pt x="8227" y="2958"/>
                  </a:lnTo>
                  <a:lnTo>
                    <a:pt x="8135" y="2034"/>
                  </a:lnTo>
                  <a:lnTo>
                    <a:pt x="7488" y="647"/>
                  </a:lnTo>
                  <a:lnTo>
                    <a:pt x="63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5"/>
            <p:cNvSpPr/>
            <p:nvPr/>
          </p:nvSpPr>
          <p:spPr>
            <a:xfrm>
              <a:off x="4779400" y="-2816850"/>
              <a:ext cx="205700" cy="265775"/>
            </a:xfrm>
            <a:custGeom>
              <a:rect b="b" l="l" r="r" t="t"/>
              <a:pathLst>
                <a:path extrusionOk="0" h="10631" w="8228">
                  <a:moveTo>
                    <a:pt x="6378" y="0"/>
                  </a:moveTo>
                  <a:lnTo>
                    <a:pt x="4992" y="92"/>
                  </a:lnTo>
                  <a:lnTo>
                    <a:pt x="4160" y="555"/>
                  </a:lnTo>
                  <a:lnTo>
                    <a:pt x="3236" y="1109"/>
                  </a:lnTo>
                  <a:lnTo>
                    <a:pt x="1757" y="2681"/>
                  </a:lnTo>
                  <a:lnTo>
                    <a:pt x="648" y="4529"/>
                  </a:lnTo>
                  <a:lnTo>
                    <a:pt x="0" y="6655"/>
                  </a:lnTo>
                  <a:lnTo>
                    <a:pt x="0" y="7672"/>
                  </a:lnTo>
                  <a:lnTo>
                    <a:pt x="0" y="8596"/>
                  </a:lnTo>
                  <a:lnTo>
                    <a:pt x="648" y="9983"/>
                  </a:lnTo>
                  <a:lnTo>
                    <a:pt x="1757" y="10630"/>
                  </a:lnTo>
                  <a:lnTo>
                    <a:pt x="3236" y="10538"/>
                  </a:lnTo>
                  <a:lnTo>
                    <a:pt x="4160" y="10075"/>
                  </a:lnTo>
                  <a:lnTo>
                    <a:pt x="4992" y="9428"/>
                  </a:lnTo>
                  <a:lnTo>
                    <a:pt x="6471" y="7857"/>
                  </a:lnTo>
                  <a:lnTo>
                    <a:pt x="7488" y="6008"/>
                  </a:lnTo>
                  <a:lnTo>
                    <a:pt x="8135" y="3975"/>
                  </a:lnTo>
                  <a:lnTo>
                    <a:pt x="8227" y="2866"/>
                  </a:lnTo>
                  <a:lnTo>
                    <a:pt x="8227" y="1941"/>
                  </a:lnTo>
                  <a:lnTo>
                    <a:pt x="7488" y="555"/>
                  </a:lnTo>
                  <a:lnTo>
                    <a:pt x="63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5"/>
            <p:cNvSpPr/>
            <p:nvPr/>
          </p:nvSpPr>
          <p:spPr>
            <a:xfrm>
              <a:off x="7845925" y="-2414775"/>
              <a:ext cx="279650" cy="589300"/>
            </a:xfrm>
            <a:custGeom>
              <a:rect b="b" l="l" r="r" t="t"/>
              <a:pathLst>
                <a:path extrusionOk="0" h="23572" w="11186">
                  <a:moveTo>
                    <a:pt x="10353" y="1"/>
                  </a:moveTo>
                  <a:lnTo>
                    <a:pt x="1" y="5917"/>
                  </a:lnTo>
                  <a:lnTo>
                    <a:pt x="1" y="11925"/>
                  </a:lnTo>
                  <a:lnTo>
                    <a:pt x="4438" y="19597"/>
                  </a:lnTo>
                  <a:lnTo>
                    <a:pt x="4622" y="19689"/>
                  </a:lnTo>
                  <a:lnTo>
                    <a:pt x="4715" y="19874"/>
                  </a:lnTo>
                  <a:lnTo>
                    <a:pt x="11185" y="23572"/>
                  </a:lnTo>
                  <a:lnTo>
                    <a:pt x="6933" y="15715"/>
                  </a:lnTo>
                  <a:lnTo>
                    <a:pt x="10353" y="5917"/>
                  </a:lnTo>
                  <a:lnTo>
                    <a:pt x="103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5"/>
            <p:cNvSpPr/>
            <p:nvPr/>
          </p:nvSpPr>
          <p:spPr>
            <a:xfrm>
              <a:off x="7845925" y="-2414775"/>
              <a:ext cx="279650" cy="589300"/>
            </a:xfrm>
            <a:custGeom>
              <a:rect b="b" l="l" r="r" t="t"/>
              <a:pathLst>
                <a:path extrusionOk="0" h="23572" w="11186">
                  <a:moveTo>
                    <a:pt x="10353" y="1"/>
                  </a:moveTo>
                  <a:lnTo>
                    <a:pt x="1" y="5917"/>
                  </a:lnTo>
                  <a:lnTo>
                    <a:pt x="1" y="11925"/>
                  </a:lnTo>
                  <a:lnTo>
                    <a:pt x="4438" y="19597"/>
                  </a:lnTo>
                  <a:lnTo>
                    <a:pt x="4622" y="19689"/>
                  </a:lnTo>
                  <a:lnTo>
                    <a:pt x="4715" y="19874"/>
                  </a:lnTo>
                  <a:lnTo>
                    <a:pt x="11185" y="23572"/>
                  </a:lnTo>
                  <a:lnTo>
                    <a:pt x="6933" y="15715"/>
                  </a:lnTo>
                  <a:lnTo>
                    <a:pt x="10353" y="5917"/>
                  </a:lnTo>
                  <a:lnTo>
                    <a:pt x="103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5"/>
            <p:cNvSpPr/>
            <p:nvPr/>
          </p:nvSpPr>
          <p:spPr>
            <a:xfrm>
              <a:off x="7076400" y="-3574825"/>
              <a:ext cx="1832550" cy="1936525"/>
            </a:xfrm>
            <a:custGeom>
              <a:rect b="b" l="l" r="r" t="t"/>
              <a:pathLst>
                <a:path extrusionOk="0" h="77461" w="73302">
                  <a:moveTo>
                    <a:pt x="63781" y="0"/>
                  </a:moveTo>
                  <a:lnTo>
                    <a:pt x="62302" y="370"/>
                  </a:lnTo>
                  <a:lnTo>
                    <a:pt x="61470" y="647"/>
                  </a:lnTo>
                  <a:lnTo>
                    <a:pt x="3144" y="34479"/>
                  </a:lnTo>
                  <a:lnTo>
                    <a:pt x="2404" y="34941"/>
                  </a:lnTo>
                  <a:lnTo>
                    <a:pt x="1387" y="36142"/>
                  </a:lnTo>
                  <a:lnTo>
                    <a:pt x="555" y="37437"/>
                  </a:lnTo>
                  <a:lnTo>
                    <a:pt x="93" y="39008"/>
                  </a:lnTo>
                  <a:lnTo>
                    <a:pt x="1" y="39747"/>
                  </a:lnTo>
                  <a:lnTo>
                    <a:pt x="1" y="69974"/>
                  </a:lnTo>
                  <a:lnTo>
                    <a:pt x="93" y="70806"/>
                  </a:lnTo>
                  <a:lnTo>
                    <a:pt x="555" y="72377"/>
                  </a:lnTo>
                  <a:lnTo>
                    <a:pt x="1387" y="73763"/>
                  </a:lnTo>
                  <a:lnTo>
                    <a:pt x="2404" y="74873"/>
                  </a:lnTo>
                  <a:lnTo>
                    <a:pt x="3144" y="75335"/>
                  </a:lnTo>
                  <a:lnTo>
                    <a:pt x="5639" y="76814"/>
                  </a:lnTo>
                  <a:lnTo>
                    <a:pt x="6379" y="77184"/>
                  </a:lnTo>
                  <a:lnTo>
                    <a:pt x="7950" y="77461"/>
                  </a:lnTo>
                  <a:lnTo>
                    <a:pt x="9522" y="77461"/>
                  </a:lnTo>
                  <a:lnTo>
                    <a:pt x="11093" y="77184"/>
                  </a:lnTo>
                  <a:lnTo>
                    <a:pt x="11832" y="76814"/>
                  </a:lnTo>
                  <a:lnTo>
                    <a:pt x="37252" y="62024"/>
                  </a:lnTo>
                  <a:lnTo>
                    <a:pt x="41689" y="69696"/>
                  </a:lnTo>
                  <a:lnTo>
                    <a:pt x="41874" y="69881"/>
                  </a:lnTo>
                  <a:lnTo>
                    <a:pt x="42336" y="69974"/>
                  </a:lnTo>
                  <a:lnTo>
                    <a:pt x="42613" y="69881"/>
                  </a:lnTo>
                  <a:lnTo>
                    <a:pt x="42798" y="69789"/>
                  </a:lnTo>
                  <a:lnTo>
                    <a:pt x="42891" y="69604"/>
                  </a:lnTo>
                  <a:lnTo>
                    <a:pt x="47605" y="56108"/>
                  </a:lnTo>
                  <a:lnTo>
                    <a:pt x="70159" y="43075"/>
                  </a:lnTo>
                  <a:lnTo>
                    <a:pt x="70898" y="42613"/>
                  </a:lnTo>
                  <a:lnTo>
                    <a:pt x="71915" y="41411"/>
                  </a:lnTo>
                  <a:lnTo>
                    <a:pt x="72747" y="40025"/>
                  </a:lnTo>
                  <a:lnTo>
                    <a:pt x="73209" y="38546"/>
                  </a:lnTo>
                  <a:lnTo>
                    <a:pt x="73302" y="37714"/>
                  </a:lnTo>
                  <a:lnTo>
                    <a:pt x="73302" y="7580"/>
                  </a:lnTo>
                  <a:lnTo>
                    <a:pt x="73209" y="6748"/>
                  </a:lnTo>
                  <a:lnTo>
                    <a:pt x="72840" y="5177"/>
                  </a:lnTo>
                  <a:lnTo>
                    <a:pt x="72008" y="3790"/>
                  </a:lnTo>
                  <a:lnTo>
                    <a:pt x="70898" y="2589"/>
                  </a:lnTo>
                  <a:lnTo>
                    <a:pt x="70251" y="2126"/>
                  </a:lnTo>
                  <a:lnTo>
                    <a:pt x="67756" y="647"/>
                  </a:lnTo>
                  <a:lnTo>
                    <a:pt x="67016" y="370"/>
                  </a:lnTo>
                  <a:lnTo>
                    <a:pt x="65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5"/>
            <p:cNvSpPr/>
            <p:nvPr/>
          </p:nvSpPr>
          <p:spPr>
            <a:xfrm>
              <a:off x="7453075" y="-3114975"/>
              <a:ext cx="1291800" cy="825025"/>
            </a:xfrm>
            <a:custGeom>
              <a:rect b="b" l="l" r="r" t="t"/>
              <a:pathLst>
                <a:path extrusionOk="0" h="33001" w="51672">
                  <a:moveTo>
                    <a:pt x="49638" y="1"/>
                  </a:moveTo>
                  <a:lnTo>
                    <a:pt x="49176" y="278"/>
                  </a:lnTo>
                  <a:lnTo>
                    <a:pt x="2496" y="27269"/>
                  </a:lnTo>
                  <a:lnTo>
                    <a:pt x="1480" y="28009"/>
                  </a:lnTo>
                  <a:lnTo>
                    <a:pt x="93" y="30135"/>
                  </a:lnTo>
                  <a:lnTo>
                    <a:pt x="1" y="31336"/>
                  </a:lnTo>
                  <a:lnTo>
                    <a:pt x="1" y="31891"/>
                  </a:lnTo>
                  <a:lnTo>
                    <a:pt x="370" y="32723"/>
                  </a:lnTo>
                  <a:lnTo>
                    <a:pt x="1017" y="33000"/>
                  </a:lnTo>
                  <a:lnTo>
                    <a:pt x="1942" y="33000"/>
                  </a:lnTo>
                  <a:lnTo>
                    <a:pt x="2496" y="32723"/>
                  </a:lnTo>
                  <a:lnTo>
                    <a:pt x="49176" y="5732"/>
                  </a:lnTo>
                  <a:lnTo>
                    <a:pt x="50193" y="4992"/>
                  </a:lnTo>
                  <a:lnTo>
                    <a:pt x="51395" y="2774"/>
                  </a:lnTo>
                  <a:lnTo>
                    <a:pt x="51672" y="1572"/>
                  </a:lnTo>
                  <a:lnTo>
                    <a:pt x="51672" y="1018"/>
                  </a:lnTo>
                  <a:lnTo>
                    <a:pt x="51210" y="278"/>
                  </a:lnTo>
                  <a:lnTo>
                    <a:pt x="50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5"/>
            <p:cNvSpPr/>
            <p:nvPr/>
          </p:nvSpPr>
          <p:spPr>
            <a:xfrm>
              <a:off x="7453075" y="-2816850"/>
              <a:ext cx="1291800" cy="827300"/>
            </a:xfrm>
            <a:custGeom>
              <a:rect b="b" l="l" r="r" t="t"/>
              <a:pathLst>
                <a:path extrusionOk="0" h="33092" w="51672">
                  <a:moveTo>
                    <a:pt x="50563" y="0"/>
                  </a:moveTo>
                  <a:lnTo>
                    <a:pt x="49638" y="92"/>
                  </a:lnTo>
                  <a:lnTo>
                    <a:pt x="49176" y="370"/>
                  </a:lnTo>
                  <a:lnTo>
                    <a:pt x="2496" y="27361"/>
                  </a:lnTo>
                  <a:lnTo>
                    <a:pt x="1480" y="28100"/>
                  </a:lnTo>
                  <a:lnTo>
                    <a:pt x="93" y="30226"/>
                  </a:lnTo>
                  <a:lnTo>
                    <a:pt x="1" y="31520"/>
                  </a:lnTo>
                  <a:lnTo>
                    <a:pt x="1" y="31983"/>
                  </a:lnTo>
                  <a:lnTo>
                    <a:pt x="370" y="32722"/>
                  </a:lnTo>
                  <a:lnTo>
                    <a:pt x="1017" y="33092"/>
                  </a:lnTo>
                  <a:lnTo>
                    <a:pt x="1942" y="32999"/>
                  </a:lnTo>
                  <a:lnTo>
                    <a:pt x="2496" y="32722"/>
                  </a:lnTo>
                  <a:lnTo>
                    <a:pt x="49176" y="5823"/>
                  </a:lnTo>
                  <a:lnTo>
                    <a:pt x="50193" y="4992"/>
                  </a:lnTo>
                  <a:lnTo>
                    <a:pt x="51395" y="2958"/>
                  </a:lnTo>
                  <a:lnTo>
                    <a:pt x="51672" y="1664"/>
                  </a:lnTo>
                  <a:lnTo>
                    <a:pt x="51672" y="1109"/>
                  </a:lnTo>
                  <a:lnTo>
                    <a:pt x="51210" y="370"/>
                  </a:lnTo>
                  <a:lnTo>
                    <a:pt x="505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5"/>
            <p:cNvSpPr/>
            <p:nvPr/>
          </p:nvSpPr>
          <p:spPr>
            <a:xfrm>
              <a:off x="7076400" y="-2657400"/>
              <a:ext cx="281950" cy="1019100"/>
            </a:xfrm>
            <a:custGeom>
              <a:rect b="b" l="l" r="r" t="t"/>
              <a:pathLst>
                <a:path extrusionOk="0" h="40764" w="11278">
                  <a:moveTo>
                    <a:pt x="925" y="0"/>
                  </a:moveTo>
                  <a:lnTo>
                    <a:pt x="555" y="740"/>
                  </a:lnTo>
                  <a:lnTo>
                    <a:pt x="93" y="2311"/>
                  </a:lnTo>
                  <a:lnTo>
                    <a:pt x="1" y="3050"/>
                  </a:lnTo>
                  <a:lnTo>
                    <a:pt x="1" y="33277"/>
                  </a:lnTo>
                  <a:lnTo>
                    <a:pt x="93" y="34109"/>
                  </a:lnTo>
                  <a:lnTo>
                    <a:pt x="555" y="35680"/>
                  </a:lnTo>
                  <a:lnTo>
                    <a:pt x="1387" y="37066"/>
                  </a:lnTo>
                  <a:lnTo>
                    <a:pt x="2404" y="38176"/>
                  </a:lnTo>
                  <a:lnTo>
                    <a:pt x="3144" y="38638"/>
                  </a:lnTo>
                  <a:lnTo>
                    <a:pt x="5639" y="40117"/>
                  </a:lnTo>
                  <a:lnTo>
                    <a:pt x="7026" y="40671"/>
                  </a:lnTo>
                  <a:lnTo>
                    <a:pt x="9891" y="40764"/>
                  </a:lnTo>
                  <a:lnTo>
                    <a:pt x="11278" y="40394"/>
                  </a:lnTo>
                  <a:lnTo>
                    <a:pt x="10723" y="40487"/>
                  </a:lnTo>
                  <a:lnTo>
                    <a:pt x="9891" y="40487"/>
                  </a:lnTo>
                  <a:lnTo>
                    <a:pt x="9152" y="39932"/>
                  </a:lnTo>
                  <a:lnTo>
                    <a:pt x="8782" y="38915"/>
                  </a:lnTo>
                  <a:lnTo>
                    <a:pt x="8782" y="38268"/>
                  </a:lnTo>
                  <a:lnTo>
                    <a:pt x="8782" y="8134"/>
                  </a:lnTo>
                  <a:lnTo>
                    <a:pt x="8782" y="7302"/>
                  </a:lnTo>
                  <a:lnTo>
                    <a:pt x="9244" y="5823"/>
                  </a:lnTo>
                  <a:lnTo>
                    <a:pt x="9614" y="5084"/>
                  </a:lnTo>
                  <a:lnTo>
                    <a:pt x="9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5"/>
            <p:cNvSpPr/>
            <p:nvPr/>
          </p:nvSpPr>
          <p:spPr>
            <a:xfrm>
              <a:off x="7099525" y="-3574825"/>
              <a:ext cx="1807125" cy="1044525"/>
            </a:xfrm>
            <a:custGeom>
              <a:rect b="b" l="l" r="r" t="t"/>
              <a:pathLst>
                <a:path extrusionOk="0" h="41781" w="72285">
                  <a:moveTo>
                    <a:pt x="72147" y="6141"/>
                  </a:moveTo>
                  <a:lnTo>
                    <a:pt x="72284" y="6656"/>
                  </a:lnTo>
                  <a:lnTo>
                    <a:pt x="72192" y="6194"/>
                  </a:lnTo>
                  <a:lnTo>
                    <a:pt x="72147" y="6141"/>
                  </a:lnTo>
                  <a:close/>
                  <a:moveTo>
                    <a:pt x="62856" y="0"/>
                  </a:moveTo>
                  <a:lnTo>
                    <a:pt x="61377" y="370"/>
                  </a:lnTo>
                  <a:lnTo>
                    <a:pt x="60545" y="647"/>
                  </a:lnTo>
                  <a:lnTo>
                    <a:pt x="2219" y="34479"/>
                  </a:lnTo>
                  <a:lnTo>
                    <a:pt x="1479" y="34848"/>
                  </a:lnTo>
                  <a:lnTo>
                    <a:pt x="462" y="36050"/>
                  </a:lnTo>
                  <a:lnTo>
                    <a:pt x="0" y="36697"/>
                  </a:lnTo>
                  <a:lnTo>
                    <a:pt x="8689" y="41781"/>
                  </a:lnTo>
                  <a:lnTo>
                    <a:pt x="9151" y="41134"/>
                  </a:lnTo>
                  <a:lnTo>
                    <a:pt x="10260" y="39932"/>
                  </a:lnTo>
                  <a:lnTo>
                    <a:pt x="10907" y="39470"/>
                  </a:lnTo>
                  <a:lnTo>
                    <a:pt x="69326" y="5731"/>
                  </a:lnTo>
                  <a:lnTo>
                    <a:pt x="69789" y="5454"/>
                  </a:lnTo>
                  <a:lnTo>
                    <a:pt x="70805" y="5269"/>
                  </a:lnTo>
                  <a:lnTo>
                    <a:pt x="71637" y="5546"/>
                  </a:lnTo>
                  <a:lnTo>
                    <a:pt x="72147" y="6141"/>
                  </a:lnTo>
                  <a:lnTo>
                    <a:pt x="71915" y="5269"/>
                  </a:lnTo>
                  <a:lnTo>
                    <a:pt x="70436" y="2958"/>
                  </a:lnTo>
                  <a:lnTo>
                    <a:pt x="69326" y="2126"/>
                  </a:lnTo>
                  <a:lnTo>
                    <a:pt x="66738" y="647"/>
                  </a:lnTo>
                  <a:lnTo>
                    <a:pt x="66091" y="370"/>
                  </a:lnTo>
                  <a:lnTo>
                    <a:pt x="644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5"/>
            <p:cNvSpPr/>
            <p:nvPr/>
          </p:nvSpPr>
          <p:spPr>
            <a:xfrm>
              <a:off x="566675" y="1890375"/>
              <a:ext cx="540775" cy="1310300"/>
            </a:xfrm>
            <a:custGeom>
              <a:rect b="b" l="l" r="r" t="t"/>
              <a:pathLst>
                <a:path extrusionOk="0" h="52412" w="21631">
                  <a:moveTo>
                    <a:pt x="10168" y="1480"/>
                  </a:moveTo>
                  <a:cubicBezTo>
                    <a:pt x="11555" y="1480"/>
                    <a:pt x="13773" y="4068"/>
                    <a:pt x="15899" y="7303"/>
                  </a:cubicBezTo>
                  <a:cubicBezTo>
                    <a:pt x="16362" y="7950"/>
                    <a:pt x="16731" y="8597"/>
                    <a:pt x="17101" y="9337"/>
                  </a:cubicBezTo>
                  <a:cubicBezTo>
                    <a:pt x="18025" y="10816"/>
                    <a:pt x="18765" y="12387"/>
                    <a:pt x="19412" y="13959"/>
                  </a:cubicBezTo>
                  <a:cubicBezTo>
                    <a:pt x="20059" y="15530"/>
                    <a:pt x="20151" y="19043"/>
                    <a:pt x="19874" y="23202"/>
                  </a:cubicBezTo>
                  <a:cubicBezTo>
                    <a:pt x="19689" y="25513"/>
                    <a:pt x="19412" y="27916"/>
                    <a:pt x="19135" y="30320"/>
                  </a:cubicBezTo>
                  <a:cubicBezTo>
                    <a:pt x="18210" y="36605"/>
                    <a:pt x="17009" y="42429"/>
                    <a:pt x="16084" y="43908"/>
                  </a:cubicBezTo>
                  <a:lnTo>
                    <a:pt x="15992" y="44000"/>
                  </a:lnTo>
                  <a:cubicBezTo>
                    <a:pt x="14975" y="45571"/>
                    <a:pt x="13589" y="46958"/>
                    <a:pt x="12110" y="48067"/>
                  </a:cubicBezTo>
                  <a:cubicBezTo>
                    <a:pt x="10446" y="47050"/>
                    <a:pt x="9059" y="45756"/>
                    <a:pt x="7858" y="44370"/>
                  </a:cubicBezTo>
                  <a:cubicBezTo>
                    <a:pt x="6286" y="42336"/>
                    <a:pt x="3513" y="32076"/>
                    <a:pt x="2311" y="23942"/>
                  </a:cubicBezTo>
                  <a:cubicBezTo>
                    <a:pt x="1664" y="19874"/>
                    <a:pt x="1387" y="16362"/>
                    <a:pt x="1942" y="14698"/>
                  </a:cubicBezTo>
                  <a:cubicBezTo>
                    <a:pt x="2866" y="11833"/>
                    <a:pt x="4160" y="8967"/>
                    <a:pt x="5639" y="6287"/>
                  </a:cubicBezTo>
                  <a:cubicBezTo>
                    <a:pt x="7210" y="3606"/>
                    <a:pt x="8967" y="1572"/>
                    <a:pt x="10168" y="1480"/>
                  </a:cubicBezTo>
                  <a:close/>
                  <a:moveTo>
                    <a:pt x="10076" y="1"/>
                  </a:moveTo>
                  <a:cubicBezTo>
                    <a:pt x="9706" y="1"/>
                    <a:pt x="9429" y="93"/>
                    <a:pt x="9059" y="278"/>
                  </a:cubicBezTo>
                  <a:cubicBezTo>
                    <a:pt x="7395" y="1018"/>
                    <a:pt x="5639" y="3329"/>
                    <a:pt x="4160" y="5917"/>
                  </a:cubicBezTo>
                  <a:cubicBezTo>
                    <a:pt x="2681" y="8597"/>
                    <a:pt x="1480" y="11370"/>
                    <a:pt x="555" y="14236"/>
                  </a:cubicBezTo>
                  <a:cubicBezTo>
                    <a:pt x="1" y="16085"/>
                    <a:pt x="185" y="19874"/>
                    <a:pt x="832" y="24219"/>
                  </a:cubicBezTo>
                  <a:cubicBezTo>
                    <a:pt x="2127" y="32631"/>
                    <a:pt x="4992" y="43168"/>
                    <a:pt x="6656" y="45294"/>
                  </a:cubicBezTo>
                  <a:cubicBezTo>
                    <a:pt x="7858" y="46681"/>
                    <a:pt x="9244" y="47975"/>
                    <a:pt x="10723" y="48991"/>
                  </a:cubicBezTo>
                  <a:cubicBezTo>
                    <a:pt x="9799" y="49639"/>
                    <a:pt x="8782" y="50193"/>
                    <a:pt x="7673" y="50563"/>
                  </a:cubicBezTo>
                  <a:cubicBezTo>
                    <a:pt x="7118" y="50748"/>
                    <a:pt x="6471" y="50840"/>
                    <a:pt x="5824" y="50840"/>
                  </a:cubicBezTo>
                  <a:lnTo>
                    <a:pt x="5824" y="52412"/>
                  </a:lnTo>
                  <a:lnTo>
                    <a:pt x="6009" y="52412"/>
                  </a:lnTo>
                  <a:cubicBezTo>
                    <a:pt x="6656" y="52412"/>
                    <a:pt x="7303" y="52227"/>
                    <a:pt x="8042" y="52042"/>
                  </a:cubicBezTo>
                  <a:cubicBezTo>
                    <a:pt x="9521" y="51580"/>
                    <a:pt x="10908" y="50840"/>
                    <a:pt x="12202" y="49916"/>
                  </a:cubicBezTo>
                  <a:cubicBezTo>
                    <a:pt x="13589" y="50748"/>
                    <a:pt x="15067" y="51302"/>
                    <a:pt x="16639" y="51672"/>
                  </a:cubicBezTo>
                  <a:cubicBezTo>
                    <a:pt x="17180" y="51807"/>
                    <a:pt x="17722" y="51893"/>
                    <a:pt x="18263" y="51893"/>
                  </a:cubicBezTo>
                  <a:cubicBezTo>
                    <a:pt x="18461" y="51893"/>
                    <a:pt x="18659" y="51882"/>
                    <a:pt x="18857" y="51857"/>
                  </a:cubicBezTo>
                  <a:lnTo>
                    <a:pt x="18672" y="50286"/>
                  </a:lnTo>
                  <a:cubicBezTo>
                    <a:pt x="18483" y="50313"/>
                    <a:pt x="18293" y="50324"/>
                    <a:pt x="18104" y="50324"/>
                  </a:cubicBezTo>
                  <a:cubicBezTo>
                    <a:pt x="17646" y="50324"/>
                    <a:pt x="17189" y="50259"/>
                    <a:pt x="16731" y="50193"/>
                  </a:cubicBezTo>
                  <a:cubicBezTo>
                    <a:pt x="15622" y="49916"/>
                    <a:pt x="14605" y="49454"/>
                    <a:pt x="13589" y="48899"/>
                  </a:cubicBezTo>
                  <a:cubicBezTo>
                    <a:pt x="15067" y="47697"/>
                    <a:pt x="16362" y="46403"/>
                    <a:pt x="17378" y="44832"/>
                  </a:cubicBezTo>
                  <a:cubicBezTo>
                    <a:pt x="18303" y="43445"/>
                    <a:pt x="19412" y="38731"/>
                    <a:pt x="20244" y="33278"/>
                  </a:cubicBezTo>
                  <a:cubicBezTo>
                    <a:pt x="20706" y="30042"/>
                    <a:pt x="21168" y="26530"/>
                    <a:pt x="21353" y="23387"/>
                  </a:cubicBezTo>
                  <a:cubicBezTo>
                    <a:pt x="21630" y="18950"/>
                    <a:pt x="21538" y="15068"/>
                    <a:pt x="20798" y="13404"/>
                  </a:cubicBezTo>
                  <a:cubicBezTo>
                    <a:pt x="19874" y="11278"/>
                    <a:pt x="18857" y="9152"/>
                    <a:pt x="17656" y="7211"/>
                  </a:cubicBezTo>
                  <a:cubicBezTo>
                    <a:pt x="15715" y="4068"/>
                    <a:pt x="13311" y="1018"/>
                    <a:pt x="11185" y="186"/>
                  </a:cubicBezTo>
                  <a:cubicBezTo>
                    <a:pt x="10908" y="93"/>
                    <a:pt x="10538" y="1"/>
                    <a:pt x="10168" y="1"/>
                  </a:cubicBezTo>
                  <a:close/>
                </a:path>
              </a:pathLst>
            </a:custGeom>
            <a:solidFill>
              <a:srgbClr val="35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5"/>
            <p:cNvSpPr/>
            <p:nvPr/>
          </p:nvSpPr>
          <p:spPr>
            <a:xfrm>
              <a:off x="566675" y="1890375"/>
              <a:ext cx="540775" cy="1310300"/>
            </a:xfrm>
            <a:custGeom>
              <a:rect b="b" l="l" r="r" t="t"/>
              <a:pathLst>
                <a:path extrusionOk="0" h="52412" w="21631">
                  <a:moveTo>
                    <a:pt x="10168" y="1480"/>
                  </a:moveTo>
                  <a:cubicBezTo>
                    <a:pt x="11555" y="1480"/>
                    <a:pt x="13773" y="4068"/>
                    <a:pt x="15899" y="7303"/>
                  </a:cubicBezTo>
                  <a:cubicBezTo>
                    <a:pt x="16362" y="7950"/>
                    <a:pt x="16731" y="8597"/>
                    <a:pt x="17101" y="9337"/>
                  </a:cubicBezTo>
                  <a:cubicBezTo>
                    <a:pt x="18025" y="10816"/>
                    <a:pt x="18765" y="12387"/>
                    <a:pt x="19412" y="13959"/>
                  </a:cubicBezTo>
                  <a:cubicBezTo>
                    <a:pt x="20059" y="15530"/>
                    <a:pt x="20151" y="19043"/>
                    <a:pt x="19874" y="23202"/>
                  </a:cubicBezTo>
                  <a:cubicBezTo>
                    <a:pt x="19689" y="25513"/>
                    <a:pt x="19412" y="27916"/>
                    <a:pt x="19135" y="30320"/>
                  </a:cubicBezTo>
                  <a:cubicBezTo>
                    <a:pt x="18210" y="36605"/>
                    <a:pt x="17009" y="42429"/>
                    <a:pt x="16084" y="43908"/>
                  </a:cubicBezTo>
                  <a:lnTo>
                    <a:pt x="15992" y="44000"/>
                  </a:lnTo>
                  <a:cubicBezTo>
                    <a:pt x="14975" y="45571"/>
                    <a:pt x="13589" y="46958"/>
                    <a:pt x="12110" y="48067"/>
                  </a:cubicBezTo>
                  <a:cubicBezTo>
                    <a:pt x="10446" y="47050"/>
                    <a:pt x="9059" y="45756"/>
                    <a:pt x="7858" y="44370"/>
                  </a:cubicBezTo>
                  <a:cubicBezTo>
                    <a:pt x="6286" y="42336"/>
                    <a:pt x="3513" y="32076"/>
                    <a:pt x="2311" y="23942"/>
                  </a:cubicBezTo>
                  <a:cubicBezTo>
                    <a:pt x="1664" y="19874"/>
                    <a:pt x="1387" y="16362"/>
                    <a:pt x="1942" y="14698"/>
                  </a:cubicBezTo>
                  <a:cubicBezTo>
                    <a:pt x="2866" y="11833"/>
                    <a:pt x="4160" y="8967"/>
                    <a:pt x="5639" y="6287"/>
                  </a:cubicBezTo>
                  <a:cubicBezTo>
                    <a:pt x="7210" y="3606"/>
                    <a:pt x="8967" y="1572"/>
                    <a:pt x="10168" y="1480"/>
                  </a:cubicBezTo>
                  <a:close/>
                  <a:moveTo>
                    <a:pt x="10076" y="1"/>
                  </a:moveTo>
                  <a:cubicBezTo>
                    <a:pt x="9706" y="1"/>
                    <a:pt x="9429" y="93"/>
                    <a:pt x="9059" y="278"/>
                  </a:cubicBezTo>
                  <a:cubicBezTo>
                    <a:pt x="7395" y="1018"/>
                    <a:pt x="5639" y="3329"/>
                    <a:pt x="4160" y="5917"/>
                  </a:cubicBezTo>
                  <a:cubicBezTo>
                    <a:pt x="2681" y="8597"/>
                    <a:pt x="1480" y="11370"/>
                    <a:pt x="555" y="14236"/>
                  </a:cubicBezTo>
                  <a:cubicBezTo>
                    <a:pt x="1" y="16085"/>
                    <a:pt x="185" y="19874"/>
                    <a:pt x="832" y="24219"/>
                  </a:cubicBezTo>
                  <a:cubicBezTo>
                    <a:pt x="2127" y="32631"/>
                    <a:pt x="4992" y="43168"/>
                    <a:pt x="6656" y="45294"/>
                  </a:cubicBezTo>
                  <a:cubicBezTo>
                    <a:pt x="7858" y="46681"/>
                    <a:pt x="9244" y="47975"/>
                    <a:pt x="10723" y="48991"/>
                  </a:cubicBezTo>
                  <a:cubicBezTo>
                    <a:pt x="9799" y="49639"/>
                    <a:pt x="8782" y="50193"/>
                    <a:pt x="7673" y="50563"/>
                  </a:cubicBezTo>
                  <a:cubicBezTo>
                    <a:pt x="7118" y="50748"/>
                    <a:pt x="6471" y="50840"/>
                    <a:pt x="5824" y="50840"/>
                  </a:cubicBezTo>
                  <a:lnTo>
                    <a:pt x="5824" y="52412"/>
                  </a:lnTo>
                  <a:lnTo>
                    <a:pt x="6009" y="52412"/>
                  </a:lnTo>
                  <a:cubicBezTo>
                    <a:pt x="6656" y="52412"/>
                    <a:pt x="7303" y="52227"/>
                    <a:pt x="8042" y="52042"/>
                  </a:cubicBezTo>
                  <a:cubicBezTo>
                    <a:pt x="9521" y="51580"/>
                    <a:pt x="10908" y="50840"/>
                    <a:pt x="12202" y="49916"/>
                  </a:cubicBezTo>
                  <a:cubicBezTo>
                    <a:pt x="13589" y="50748"/>
                    <a:pt x="15067" y="51302"/>
                    <a:pt x="16639" y="51672"/>
                  </a:cubicBezTo>
                  <a:cubicBezTo>
                    <a:pt x="17180" y="51807"/>
                    <a:pt x="17722" y="51893"/>
                    <a:pt x="18263" y="51893"/>
                  </a:cubicBezTo>
                  <a:cubicBezTo>
                    <a:pt x="18461" y="51893"/>
                    <a:pt x="18659" y="51882"/>
                    <a:pt x="18857" y="51857"/>
                  </a:cubicBezTo>
                  <a:lnTo>
                    <a:pt x="18672" y="50286"/>
                  </a:lnTo>
                  <a:cubicBezTo>
                    <a:pt x="18483" y="50313"/>
                    <a:pt x="18293" y="50324"/>
                    <a:pt x="18104" y="50324"/>
                  </a:cubicBezTo>
                  <a:cubicBezTo>
                    <a:pt x="17646" y="50324"/>
                    <a:pt x="17189" y="50259"/>
                    <a:pt x="16731" y="50193"/>
                  </a:cubicBezTo>
                  <a:cubicBezTo>
                    <a:pt x="15622" y="49916"/>
                    <a:pt x="14605" y="49454"/>
                    <a:pt x="13589" y="48899"/>
                  </a:cubicBezTo>
                  <a:cubicBezTo>
                    <a:pt x="15067" y="47697"/>
                    <a:pt x="16362" y="46403"/>
                    <a:pt x="17378" y="44832"/>
                  </a:cubicBezTo>
                  <a:cubicBezTo>
                    <a:pt x="18303" y="43445"/>
                    <a:pt x="19412" y="38731"/>
                    <a:pt x="20244" y="33278"/>
                  </a:cubicBezTo>
                  <a:cubicBezTo>
                    <a:pt x="20706" y="30042"/>
                    <a:pt x="21168" y="26530"/>
                    <a:pt x="21353" y="23387"/>
                  </a:cubicBezTo>
                  <a:cubicBezTo>
                    <a:pt x="21630" y="18950"/>
                    <a:pt x="21538" y="15068"/>
                    <a:pt x="20798" y="13404"/>
                  </a:cubicBezTo>
                  <a:cubicBezTo>
                    <a:pt x="19874" y="11278"/>
                    <a:pt x="18857" y="9152"/>
                    <a:pt x="17656" y="7211"/>
                  </a:cubicBezTo>
                  <a:cubicBezTo>
                    <a:pt x="15715" y="4068"/>
                    <a:pt x="13311" y="1018"/>
                    <a:pt x="11185" y="186"/>
                  </a:cubicBezTo>
                  <a:cubicBezTo>
                    <a:pt x="10908" y="93"/>
                    <a:pt x="10538" y="1"/>
                    <a:pt x="10168" y="1"/>
                  </a:cubicBezTo>
                  <a:close/>
                </a:path>
              </a:pathLst>
            </a:custGeom>
            <a:solidFill>
              <a:srgbClr val="35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5"/>
            <p:cNvSpPr/>
            <p:nvPr/>
          </p:nvSpPr>
          <p:spPr>
            <a:xfrm>
              <a:off x="566675" y="1890375"/>
              <a:ext cx="540775" cy="1310300"/>
            </a:xfrm>
            <a:custGeom>
              <a:rect b="b" l="l" r="r" t="t"/>
              <a:pathLst>
                <a:path extrusionOk="0" h="52412" w="21631">
                  <a:moveTo>
                    <a:pt x="10168" y="1480"/>
                  </a:moveTo>
                  <a:cubicBezTo>
                    <a:pt x="11555" y="1480"/>
                    <a:pt x="13773" y="4068"/>
                    <a:pt x="15899" y="7303"/>
                  </a:cubicBezTo>
                  <a:cubicBezTo>
                    <a:pt x="16362" y="7950"/>
                    <a:pt x="16731" y="8597"/>
                    <a:pt x="17101" y="9337"/>
                  </a:cubicBezTo>
                  <a:cubicBezTo>
                    <a:pt x="18025" y="10816"/>
                    <a:pt x="18765" y="12387"/>
                    <a:pt x="19412" y="13959"/>
                  </a:cubicBezTo>
                  <a:cubicBezTo>
                    <a:pt x="20059" y="15530"/>
                    <a:pt x="20151" y="19043"/>
                    <a:pt x="19874" y="23202"/>
                  </a:cubicBezTo>
                  <a:cubicBezTo>
                    <a:pt x="19689" y="25513"/>
                    <a:pt x="19412" y="27916"/>
                    <a:pt x="19135" y="30320"/>
                  </a:cubicBezTo>
                  <a:cubicBezTo>
                    <a:pt x="18210" y="36605"/>
                    <a:pt x="17009" y="42429"/>
                    <a:pt x="16084" y="43908"/>
                  </a:cubicBezTo>
                  <a:lnTo>
                    <a:pt x="15992" y="44000"/>
                  </a:lnTo>
                  <a:cubicBezTo>
                    <a:pt x="14975" y="45571"/>
                    <a:pt x="13589" y="46958"/>
                    <a:pt x="12110" y="48067"/>
                  </a:cubicBezTo>
                  <a:cubicBezTo>
                    <a:pt x="10446" y="47050"/>
                    <a:pt x="9059" y="45756"/>
                    <a:pt x="7858" y="44370"/>
                  </a:cubicBezTo>
                  <a:cubicBezTo>
                    <a:pt x="6286" y="42336"/>
                    <a:pt x="3513" y="32076"/>
                    <a:pt x="2311" y="23942"/>
                  </a:cubicBezTo>
                  <a:cubicBezTo>
                    <a:pt x="1664" y="19874"/>
                    <a:pt x="1387" y="16362"/>
                    <a:pt x="1942" y="14698"/>
                  </a:cubicBezTo>
                  <a:cubicBezTo>
                    <a:pt x="2866" y="11833"/>
                    <a:pt x="4160" y="8967"/>
                    <a:pt x="5639" y="6287"/>
                  </a:cubicBezTo>
                  <a:cubicBezTo>
                    <a:pt x="7210" y="3606"/>
                    <a:pt x="8967" y="1572"/>
                    <a:pt x="10168" y="1480"/>
                  </a:cubicBezTo>
                  <a:close/>
                  <a:moveTo>
                    <a:pt x="10076" y="1"/>
                  </a:moveTo>
                  <a:cubicBezTo>
                    <a:pt x="9706" y="1"/>
                    <a:pt x="9429" y="93"/>
                    <a:pt x="9059" y="278"/>
                  </a:cubicBezTo>
                  <a:cubicBezTo>
                    <a:pt x="7395" y="1018"/>
                    <a:pt x="5639" y="3329"/>
                    <a:pt x="4160" y="5917"/>
                  </a:cubicBezTo>
                  <a:cubicBezTo>
                    <a:pt x="2681" y="8597"/>
                    <a:pt x="1480" y="11370"/>
                    <a:pt x="555" y="14236"/>
                  </a:cubicBezTo>
                  <a:cubicBezTo>
                    <a:pt x="1" y="16085"/>
                    <a:pt x="185" y="19874"/>
                    <a:pt x="832" y="24219"/>
                  </a:cubicBezTo>
                  <a:cubicBezTo>
                    <a:pt x="2127" y="32631"/>
                    <a:pt x="4992" y="43168"/>
                    <a:pt x="6656" y="45294"/>
                  </a:cubicBezTo>
                  <a:cubicBezTo>
                    <a:pt x="7858" y="46681"/>
                    <a:pt x="9244" y="47975"/>
                    <a:pt x="10723" y="48991"/>
                  </a:cubicBezTo>
                  <a:cubicBezTo>
                    <a:pt x="9799" y="49639"/>
                    <a:pt x="8782" y="50193"/>
                    <a:pt x="7673" y="50563"/>
                  </a:cubicBezTo>
                  <a:cubicBezTo>
                    <a:pt x="7118" y="50748"/>
                    <a:pt x="6471" y="50840"/>
                    <a:pt x="5824" y="50840"/>
                  </a:cubicBezTo>
                  <a:lnTo>
                    <a:pt x="5824" y="52412"/>
                  </a:lnTo>
                  <a:lnTo>
                    <a:pt x="6009" y="52412"/>
                  </a:lnTo>
                  <a:cubicBezTo>
                    <a:pt x="6656" y="52412"/>
                    <a:pt x="7303" y="52227"/>
                    <a:pt x="8042" y="52042"/>
                  </a:cubicBezTo>
                  <a:cubicBezTo>
                    <a:pt x="9521" y="51580"/>
                    <a:pt x="10908" y="50840"/>
                    <a:pt x="12202" y="49916"/>
                  </a:cubicBezTo>
                  <a:cubicBezTo>
                    <a:pt x="13589" y="50748"/>
                    <a:pt x="15067" y="51302"/>
                    <a:pt x="16639" y="51672"/>
                  </a:cubicBezTo>
                  <a:cubicBezTo>
                    <a:pt x="17180" y="51807"/>
                    <a:pt x="17722" y="51893"/>
                    <a:pt x="18263" y="51893"/>
                  </a:cubicBezTo>
                  <a:cubicBezTo>
                    <a:pt x="18461" y="51893"/>
                    <a:pt x="18659" y="51882"/>
                    <a:pt x="18857" y="51857"/>
                  </a:cubicBezTo>
                  <a:lnTo>
                    <a:pt x="18672" y="50286"/>
                  </a:lnTo>
                  <a:cubicBezTo>
                    <a:pt x="18483" y="50313"/>
                    <a:pt x="18293" y="50324"/>
                    <a:pt x="18104" y="50324"/>
                  </a:cubicBezTo>
                  <a:cubicBezTo>
                    <a:pt x="17646" y="50324"/>
                    <a:pt x="17189" y="50259"/>
                    <a:pt x="16731" y="50193"/>
                  </a:cubicBezTo>
                  <a:cubicBezTo>
                    <a:pt x="15622" y="49916"/>
                    <a:pt x="14605" y="49454"/>
                    <a:pt x="13589" y="48899"/>
                  </a:cubicBezTo>
                  <a:cubicBezTo>
                    <a:pt x="15067" y="47697"/>
                    <a:pt x="16362" y="46403"/>
                    <a:pt x="17378" y="44832"/>
                  </a:cubicBezTo>
                  <a:cubicBezTo>
                    <a:pt x="18303" y="43445"/>
                    <a:pt x="19412" y="38731"/>
                    <a:pt x="20244" y="33278"/>
                  </a:cubicBezTo>
                  <a:cubicBezTo>
                    <a:pt x="20706" y="30042"/>
                    <a:pt x="21168" y="26530"/>
                    <a:pt x="21353" y="23387"/>
                  </a:cubicBezTo>
                  <a:cubicBezTo>
                    <a:pt x="21630" y="18950"/>
                    <a:pt x="21538" y="15068"/>
                    <a:pt x="20798" y="13404"/>
                  </a:cubicBezTo>
                  <a:cubicBezTo>
                    <a:pt x="19874" y="11278"/>
                    <a:pt x="18857" y="9152"/>
                    <a:pt x="17656" y="7211"/>
                  </a:cubicBezTo>
                  <a:cubicBezTo>
                    <a:pt x="15715" y="4068"/>
                    <a:pt x="13311" y="1018"/>
                    <a:pt x="11185" y="186"/>
                  </a:cubicBezTo>
                  <a:cubicBezTo>
                    <a:pt x="10908" y="93"/>
                    <a:pt x="10538" y="1"/>
                    <a:pt x="10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5"/>
            <p:cNvSpPr/>
            <p:nvPr/>
          </p:nvSpPr>
          <p:spPr>
            <a:xfrm>
              <a:off x="562050" y="1878825"/>
              <a:ext cx="552325" cy="614725"/>
            </a:xfrm>
            <a:custGeom>
              <a:rect b="b" l="l" r="r" t="t"/>
              <a:pathLst>
                <a:path extrusionOk="0" h="24589" w="22093">
                  <a:moveTo>
                    <a:pt x="10261" y="1"/>
                  </a:moveTo>
                  <a:lnTo>
                    <a:pt x="9429" y="93"/>
                  </a:lnTo>
                  <a:lnTo>
                    <a:pt x="7765" y="1110"/>
                  </a:lnTo>
                  <a:lnTo>
                    <a:pt x="5362" y="3791"/>
                  </a:lnTo>
                  <a:lnTo>
                    <a:pt x="2681" y="8597"/>
                  </a:lnTo>
                  <a:lnTo>
                    <a:pt x="833" y="13127"/>
                  </a:lnTo>
                  <a:lnTo>
                    <a:pt x="278" y="14513"/>
                  </a:lnTo>
                  <a:lnTo>
                    <a:pt x="1" y="15992"/>
                  </a:lnTo>
                  <a:lnTo>
                    <a:pt x="93" y="20799"/>
                  </a:lnTo>
                  <a:lnTo>
                    <a:pt x="555" y="24126"/>
                  </a:lnTo>
                  <a:lnTo>
                    <a:pt x="740" y="24496"/>
                  </a:lnTo>
                  <a:lnTo>
                    <a:pt x="1110" y="24589"/>
                  </a:lnTo>
                  <a:lnTo>
                    <a:pt x="2404" y="24404"/>
                  </a:lnTo>
                  <a:lnTo>
                    <a:pt x="2774" y="24219"/>
                  </a:lnTo>
                  <a:lnTo>
                    <a:pt x="2774" y="23849"/>
                  </a:lnTo>
                  <a:lnTo>
                    <a:pt x="2404" y="20799"/>
                  </a:lnTo>
                  <a:lnTo>
                    <a:pt x="2219" y="16362"/>
                  </a:lnTo>
                  <a:lnTo>
                    <a:pt x="2496" y="15160"/>
                  </a:lnTo>
                  <a:lnTo>
                    <a:pt x="3236" y="13034"/>
                  </a:lnTo>
                  <a:lnTo>
                    <a:pt x="5269" y="8597"/>
                  </a:lnTo>
                  <a:lnTo>
                    <a:pt x="7488" y="4807"/>
                  </a:lnTo>
                  <a:lnTo>
                    <a:pt x="9059" y="2959"/>
                  </a:lnTo>
                  <a:lnTo>
                    <a:pt x="9984" y="2312"/>
                  </a:lnTo>
                  <a:lnTo>
                    <a:pt x="10261" y="2219"/>
                  </a:lnTo>
                  <a:lnTo>
                    <a:pt x="10723" y="2219"/>
                  </a:lnTo>
                  <a:lnTo>
                    <a:pt x="11648" y="2774"/>
                  </a:lnTo>
                  <a:lnTo>
                    <a:pt x="13404" y="4530"/>
                  </a:lnTo>
                  <a:lnTo>
                    <a:pt x="15992" y="8135"/>
                  </a:lnTo>
                  <a:lnTo>
                    <a:pt x="18303" y="12387"/>
                  </a:lnTo>
                  <a:lnTo>
                    <a:pt x="19227" y="14513"/>
                  </a:lnTo>
                  <a:lnTo>
                    <a:pt x="19597" y="15622"/>
                  </a:lnTo>
                  <a:lnTo>
                    <a:pt x="19782" y="20059"/>
                  </a:lnTo>
                  <a:lnTo>
                    <a:pt x="19689" y="23110"/>
                  </a:lnTo>
                  <a:lnTo>
                    <a:pt x="19689" y="23479"/>
                  </a:lnTo>
                  <a:lnTo>
                    <a:pt x="20059" y="23572"/>
                  </a:lnTo>
                  <a:lnTo>
                    <a:pt x="21353" y="23757"/>
                  </a:lnTo>
                  <a:lnTo>
                    <a:pt x="21723" y="23572"/>
                  </a:lnTo>
                  <a:lnTo>
                    <a:pt x="21908" y="23294"/>
                  </a:lnTo>
                  <a:lnTo>
                    <a:pt x="22093" y="19874"/>
                  </a:lnTo>
                  <a:lnTo>
                    <a:pt x="21815" y="15068"/>
                  </a:lnTo>
                  <a:lnTo>
                    <a:pt x="21353" y="13589"/>
                  </a:lnTo>
                  <a:lnTo>
                    <a:pt x="20799" y="12295"/>
                  </a:lnTo>
                  <a:lnTo>
                    <a:pt x="18580" y="8043"/>
                  </a:lnTo>
                  <a:lnTo>
                    <a:pt x="15437" y="3328"/>
                  </a:lnTo>
                  <a:lnTo>
                    <a:pt x="12757" y="833"/>
                  </a:lnTo>
                  <a:lnTo>
                    <a:pt x="110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35"/>
          <p:cNvSpPr/>
          <p:nvPr/>
        </p:nvSpPr>
        <p:spPr>
          <a:xfrm>
            <a:off x="5687725" y="1788488"/>
            <a:ext cx="30828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5"/>
          <p:cNvSpPr txBox="1"/>
          <p:nvPr>
            <p:ph type="title"/>
          </p:nvPr>
        </p:nvSpPr>
        <p:spPr>
          <a:xfrm>
            <a:off x="5687725" y="4001050"/>
            <a:ext cx="3259200" cy="81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00C3B1"/>
                </a:solidFill>
              </a:rPr>
              <a:t>ROUND 3</a:t>
            </a:r>
            <a:endParaRPr>
              <a:solidFill>
                <a:srgbClr val="00C3B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65"/>
                                        </p:tgtEl>
                                        <p:attrNameLst>
                                          <p:attrName>style.visibility</p:attrName>
                                        </p:attrNameLst>
                                      </p:cBhvr>
                                      <p:to>
                                        <p:strVal val="visible"/>
                                      </p:to>
                                    </p:set>
                                    <p:anim calcmode="lin" valueType="num">
                                      <p:cBhvr additive="base">
                                        <p:cTn dur="1000"/>
                                        <p:tgtEl>
                                          <p:spTgt spid="265"/>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 presetSubtype="0">
                                  <p:stCondLst>
                                    <p:cond delay="0"/>
                                  </p:stCondLst>
                                  <p:childTnLst>
                                    <p:set>
                                      <p:cBhvr>
                                        <p:cTn dur="1" fill="hold">
                                          <p:stCondLst>
                                            <p:cond delay="0"/>
                                          </p:stCondLst>
                                        </p:cTn>
                                        <p:tgtEl>
                                          <p:spTgt spid="26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44"/>
          <p:cNvSpPr/>
          <p:nvPr/>
        </p:nvSpPr>
        <p:spPr>
          <a:xfrm>
            <a:off x="0" y="0"/>
            <a:ext cx="9144000" cy="5143500"/>
          </a:xfrm>
          <a:prstGeom prst="rect">
            <a:avLst/>
          </a:prstGeom>
          <a:solidFill>
            <a:srgbClr val="0C2E3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4"/>
          <p:cNvSpPr txBox="1"/>
          <p:nvPr>
            <p:ph type="title"/>
          </p:nvPr>
        </p:nvSpPr>
        <p:spPr>
          <a:xfrm>
            <a:off x="248500" y="190825"/>
            <a:ext cx="7748400" cy="5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C3B1"/>
                </a:solidFill>
              </a:rPr>
              <a:t>ANALYSIS IN PYTHON</a:t>
            </a:r>
            <a:endParaRPr>
              <a:solidFill>
                <a:srgbClr val="00C3B1"/>
              </a:solidFill>
            </a:endParaRPr>
          </a:p>
        </p:txBody>
      </p:sp>
      <p:sp>
        <p:nvSpPr>
          <p:cNvPr id="478" name="Google Shape;478;p44"/>
          <p:cNvSpPr/>
          <p:nvPr/>
        </p:nvSpPr>
        <p:spPr>
          <a:xfrm>
            <a:off x="358917" y="714625"/>
            <a:ext cx="36858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4"/>
          <p:cNvSpPr txBox="1"/>
          <p:nvPr/>
        </p:nvSpPr>
        <p:spPr>
          <a:xfrm>
            <a:off x="424950" y="1103050"/>
            <a:ext cx="328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p:txBody>
      </p:sp>
      <p:pic>
        <p:nvPicPr>
          <p:cNvPr id="480" name="Google Shape;480;p44"/>
          <p:cNvPicPr preferRelativeResize="0"/>
          <p:nvPr/>
        </p:nvPicPr>
        <p:blipFill>
          <a:blip r:embed="rId3">
            <a:alphaModFix/>
          </a:blip>
          <a:stretch>
            <a:fillRect/>
          </a:stretch>
        </p:blipFill>
        <p:spPr>
          <a:xfrm>
            <a:off x="3941633" y="904850"/>
            <a:ext cx="5006267" cy="3754700"/>
          </a:xfrm>
          <a:prstGeom prst="rect">
            <a:avLst/>
          </a:prstGeom>
          <a:noFill/>
          <a:ln>
            <a:noFill/>
          </a:ln>
        </p:spPr>
      </p:pic>
      <p:sp>
        <p:nvSpPr>
          <p:cNvPr id="481" name="Google Shape;481;p44"/>
          <p:cNvSpPr txBox="1"/>
          <p:nvPr/>
        </p:nvSpPr>
        <p:spPr>
          <a:xfrm>
            <a:off x="368075" y="1113650"/>
            <a:ext cx="3510900" cy="3093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FFFFFF"/>
                </a:solidFill>
                <a:latin typeface="Montserrat"/>
                <a:ea typeface="Montserrat"/>
                <a:cs typeface="Montserrat"/>
                <a:sym typeface="Montserrat"/>
              </a:rPr>
              <a:t>//Head Movement Distance - 20 %</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Effectiveness is around (60&lt;) during the experimentation although theoritically the correlation values seems way high.</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An appriach to VR based head and eye movement as to response to fear stilmuli correlation evailuvation system</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Dutko J, VArgic R</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15 May 2018,</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Bratisava, Slovakia</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Finger Movement Distance - 18 %</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The use of imagery to elicit clinically pertinent distress is premised on the expectation that imagining frightening narratives activates brain circuitry implicated in animal models of human fear Error bars represent 95% confidence intervals</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Reflexes in Psychiatry</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Richard D. Sanders, MD and Paulette Marie Gillig, MD, PhDcorresponding author</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900">
              <a:solidFill>
                <a:srgbClr val="FFFFFF"/>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5"/>
          <p:cNvSpPr/>
          <p:nvPr/>
        </p:nvSpPr>
        <p:spPr>
          <a:xfrm>
            <a:off x="0" y="0"/>
            <a:ext cx="9144000" cy="5143500"/>
          </a:xfrm>
          <a:prstGeom prst="rect">
            <a:avLst/>
          </a:prstGeom>
          <a:solidFill>
            <a:srgbClr val="0C2E3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5"/>
          <p:cNvSpPr txBox="1"/>
          <p:nvPr>
            <p:ph type="title"/>
          </p:nvPr>
        </p:nvSpPr>
        <p:spPr>
          <a:xfrm>
            <a:off x="248500" y="190825"/>
            <a:ext cx="7748400" cy="5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C3B1"/>
                </a:solidFill>
              </a:rPr>
              <a:t>ANALYSIS IN PYTHON</a:t>
            </a:r>
            <a:endParaRPr>
              <a:solidFill>
                <a:srgbClr val="00C3B1"/>
              </a:solidFill>
            </a:endParaRPr>
          </a:p>
        </p:txBody>
      </p:sp>
      <p:sp>
        <p:nvSpPr>
          <p:cNvPr id="488" name="Google Shape;488;p45"/>
          <p:cNvSpPr/>
          <p:nvPr/>
        </p:nvSpPr>
        <p:spPr>
          <a:xfrm>
            <a:off x="358917" y="714625"/>
            <a:ext cx="36858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5"/>
          <p:cNvSpPr txBox="1"/>
          <p:nvPr/>
        </p:nvSpPr>
        <p:spPr>
          <a:xfrm>
            <a:off x="424950" y="1103050"/>
            <a:ext cx="328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p:txBody>
      </p:sp>
      <p:pic>
        <p:nvPicPr>
          <p:cNvPr id="490" name="Google Shape;490;p45"/>
          <p:cNvPicPr preferRelativeResize="0"/>
          <p:nvPr/>
        </p:nvPicPr>
        <p:blipFill rotWithShape="1">
          <a:blip r:embed="rId3">
            <a:alphaModFix/>
          </a:blip>
          <a:srcRect b="52116" l="0" r="0" t="-4129"/>
          <a:stretch/>
        </p:blipFill>
        <p:spPr>
          <a:xfrm>
            <a:off x="3756300" y="600625"/>
            <a:ext cx="4352925" cy="4345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46"/>
          <p:cNvSpPr/>
          <p:nvPr/>
        </p:nvSpPr>
        <p:spPr>
          <a:xfrm>
            <a:off x="0" y="0"/>
            <a:ext cx="9144000" cy="5143500"/>
          </a:xfrm>
          <a:prstGeom prst="rect">
            <a:avLst/>
          </a:prstGeom>
          <a:solidFill>
            <a:srgbClr val="0C2E3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6"/>
          <p:cNvSpPr txBox="1"/>
          <p:nvPr>
            <p:ph type="title"/>
          </p:nvPr>
        </p:nvSpPr>
        <p:spPr>
          <a:xfrm>
            <a:off x="248500" y="190825"/>
            <a:ext cx="7748400" cy="5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C3B1"/>
                </a:solidFill>
              </a:rPr>
              <a:t>CONCLUSION</a:t>
            </a:r>
            <a:endParaRPr>
              <a:solidFill>
                <a:srgbClr val="00C3B1"/>
              </a:solidFill>
            </a:endParaRPr>
          </a:p>
        </p:txBody>
      </p:sp>
      <p:sp>
        <p:nvSpPr>
          <p:cNvPr id="497" name="Google Shape;497;p46"/>
          <p:cNvSpPr txBox="1"/>
          <p:nvPr/>
        </p:nvSpPr>
        <p:spPr>
          <a:xfrm>
            <a:off x="424950" y="1103050"/>
            <a:ext cx="328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p:txBody>
      </p:sp>
      <p:sp>
        <p:nvSpPr>
          <p:cNvPr id="498" name="Google Shape;498;p46"/>
          <p:cNvSpPr txBox="1"/>
          <p:nvPr/>
        </p:nvSpPr>
        <p:spPr>
          <a:xfrm>
            <a:off x="556825" y="972075"/>
            <a:ext cx="7965300" cy="1046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rgbClr val="FFFFFF"/>
                </a:solidFill>
                <a:latin typeface="Montserrat"/>
                <a:ea typeface="Montserrat"/>
                <a:cs typeface="Montserrat"/>
                <a:sym typeface="Montserrat"/>
              </a:rPr>
              <a:t>Thus VRET is more feasible than </a:t>
            </a:r>
            <a:r>
              <a:rPr lang="en">
                <a:solidFill>
                  <a:srgbClr val="FFFFFF"/>
                </a:solidFill>
                <a:latin typeface="Montserrat"/>
                <a:ea typeface="Montserrat"/>
                <a:cs typeface="Montserrat"/>
                <a:sym typeface="Montserrat"/>
              </a:rPr>
              <a:t>primitive</a:t>
            </a:r>
            <a:r>
              <a:rPr lang="en">
                <a:solidFill>
                  <a:srgbClr val="FFFFFF"/>
                </a:solidFill>
                <a:latin typeface="Montserrat"/>
                <a:ea typeface="Montserrat"/>
                <a:cs typeface="Montserrat"/>
                <a:sym typeface="Montserrat"/>
              </a:rPr>
              <a:t> exposure therapy providing more </a:t>
            </a:r>
            <a:r>
              <a:rPr lang="en">
                <a:solidFill>
                  <a:srgbClr val="FFFFFF"/>
                </a:solidFill>
                <a:latin typeface="Montserrat"/>
                <a:ea typeface="Montserrat"/>
                <a:cs typeface="Montserrat"/>
                <a:sym typeface="Montserrat"/>
              </a:rPr>
              <a:t>benefits</a:t>
            </a:r>
            <a:r>
              <a:rPr lang="en">
                <a:solidFill>
                  <a:srgbClr val="FFFFFF"/>
                </a:solidFill>
                <a:latin typeface="Montserrat"/>
                <a:ea typeface="Montserrat"/>
                <a:cs typeface="Montserrat"/>
                <a:sym typeface="Montserrat"/>
              </a:rPr>
              <a:t> and features while </a:t>
            </a:r>
            <a:r>
              <a:rPr lang="en">
                <a:solidFill>
                  <a:srgbClr val="FFFFFF"/>
                </a:solidFill>
                <a:latin typeface="Montserrat"/>
                <a:ea typeface="Montserrat"/>
                <a:cs typeface="Montserrat"/>
                <a:sym typeface="Montserrat"/>
              </a:rPr>
              <a:t>being</a:t>
            </a:r>
            <a:r>
              <a:rPr lang="en">
                <a:solidFill>
                  <a:srgbClr val="FFFFFF"/>
                </a:solidFill>
                <a:latin typeface="Montserrat"/>
                <a:ea typeface="Montserrat"/>
                <a:cs typeface="Montserrat"/>
                <a:sym typeface="Montserrat"/>
              </a:rPr>
              <a:t> cost </a:t>
            </a:r>
            <a:r>
              <a:rPr lang="en">
                <a:solidFill>
                  <a:srgbClr val="FFFFFF"/>
                </a:solidFill>
                <a:latin typeface="Montserrat"/>
                <a:ea typeface="Montserrat"/>
                <a:cs typeface="Montserrat"/>
                <a:sym typeface="Montserrat"/>
              </a:rPr>
              <a:t>effective</a:t>
            </a:r>
            <a:r>
              <a:rPr lang="en">
                <a:solidFill>
                  <a:srgbClr val="FFFFFF"/>
                </a:solidFill>
                <a:latin typeface="Montserrat"/>
                <a:ea typeface="Montserrat"/>
                <a:cs typeface="Montserrat"/>
                <a:sym typeface="Montserrat"/>
              </a:rPr>
              <a:t> all the while. More modules and VR environments can be added in the future as seen fit and has a lot of scope for further expansion</a:t>
            </a:r>
            <a:endParaRPr>
              <a:solidFill>
                <a:srgbClr val="FFFFFF"/>
              </a:solidFill>
              <a:latin typeface="Montserrat"/>
              <a:ea typeface="Montserrat"/>
              <a:cs typeface="Montserrat"/>
              <a:sym typeface="Montserrat"/>
            </a:endParaRPr>
          </a:p>
        </p:txBody>
      </p:sp>
      <p:sp>
        <p:nvSpPr>
          <p:cNvPr id="499" name="Google Shape;499;p46"/>
          <p:cNvSpPr txBox="1"/>
          <p:nvPr>
            <p:ph type="title"/>
          </p:nvPr>
        </p:nvSpPr>
        <p:spPr>
          <a:xfrm>
            <a:off x="697800" y="3032950"/>
            <a:ext cx="77484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rgbClr val="FFFFFF"/>
                </a:solidFill>
              </a:rPr>
              <a:t>THANK YOU!</a:t>
            </a:r>
            <a:endParaRPr sz="40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36"/>
          <p:cNvSpPr/>
          <p:nvPr/>
        </p:nvSpPr>
        <p:spPr>
          <a:xfrm>
            <a:off x="0" y="0"/>
            <a:ext cx="9144000" cy="5143500"/>
          </a:xfrm>
          <a:prstGeom prst="rect">
            <a:avLst/>
          </a:prstGeom>
          <a:solidFill>
            <a:srgbClr val="0C2E3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6"/>
          <p:cNvSpPr txBox="1"/>
          <p:nvPr>
            <p:ph idx="4294967295" type="title"/>
          </p:nvPr>
        </p:nvSpPr>
        <p:spPr>
          <a:xfrm>
            <a:off x="256775" y="78550"/>
            <a:ext cx="6527700" cy="73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rgbClr val="00C3B1"/>
                </a:solidFill>
              </a:rPr>
              <a:t>RECAP</a:t>
            </a:r>
            <a:endParaRPr sz="2500">
              <a:solidFill>
                <a:srgbClr val="00C3B1"/>
              </a:solidFill>
            </a:endParaRPr>
          </a:p>
        </p:txBody>
      </p:sp>
      <p:sp>
        <p:nvSpPr>
          <p:cNvPr id="411" name="Google Shape;411;p36"/>
          <p:cNvSpPr txBox="1"/>
          <p:nvPr/>
        </p:nvSpPr>
        <p:spPr>
          <a:xfrm>
            <a:off x="256775" y="1389775"/>
            <a:ext cx="49077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Phobias and anxiety disorders need to be addressed efficiently</a:t>
            </a:r>
            <a:endParaRPr>
              <a:solidFill>
                <a:srgbClr val="FFFFFF"/>
              </a:solidFill>
              <a:latin typeface="Montserrat"/>
              <a:ea typeface="Montserrat"/>
              <a:cs typeface="Montserrat"/>
              <a:sym typeface="Montserrat"/>
            </a:endParaRPr>
          </a:p>
          <a:p>
            <a:pPr indent="0" lvl="0" marL="45720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Primitive means of exposure is not feasible as it is not controllable</a:t>
            </a:r>
            <a:endParaRPr>
              <a:solidFill>
                <a:srgbClr val="FFFFFF"/>
              </a:solidFill>
              <a:latin typeface="Montserrat"/>
              <a:ea typeface="Montserrat"/>
              <a:cs typeface="Montserrat"/>
              <a:sym typeface="Montserrat"/>
            </a:endParaRPr>
          </a:p>
          <a:p>
            <a:pPr indent="0" lvl="0" marL="45720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Exposure therapy can be carried out in a safe and controlled way using virtual reality</a:t>
            </a:r>
            <a:endParaRPr>
              <a:solidFill>
                <a:srgbClr val="FFFFFF"/>
              </a:solidFill>
              <a:latin typeface="Montserrat"/>
              <a:ea typeface="Montserrat"/>
              <a:cs typeface="Montserrat"/>
              <a:sym typeface="Montserrat"/>
            </a:endParaRPr>
          </a:p>
          <a:p>
            <a:pPr indent="0" lvl="0" marL="457200" rtl="0" algn="l">
              <a:spcBef>
                <a:spcPts val="0"/>
              </a:spcBef>
              <a:spcAft>
                <a:spcPts val="0"/>
              </a:spcAft>
              <a:buNone/>
            </a:pPr>
            <a:r>
              <a:t/>
            </a:r>
            <a:endParaRPr>
              <a:solidFill>
                <a:srgbClr val="FFFFFF"/>
              </a:solidFill>
              <a:latin typeface="Montserrat"/>
              <a:ea typeface="Montserrat"/>
              <a:cs typeface="Montserrat"/>
              <a:sym typeface="Montserrat"/>
            </a:endParaRPr>
          </a:p>
          <a:p>
            <a:pPr indent="-317500" lvl="0" marL="457200" rtl="0" algn="l">
              <a:spcBef>
                <a:spcPts val="0"/>
              </a:spcBef>
              <a:spcAft>
                <a:spcPts val="0"/>
              </a:spcAft>
              <a:buClr>
                <a:srgbClr val="FFFFFF"/>
              </a:buClr>
              <a:buSzPts val="1400"/>
              <a:buFont typeface="Montserrat"/>
              <a:buChar char="●"/>
            </a:pPr>
            <a:r>
              <a:rPr lang="en">
                <a:solidFill>
                  <a:srgbClr val="FFFFFF"/>
                </a:solidFill>
                <a:latin typeface="Montserrat"/>
                <a:ea typeface="Montserrat"/>
                <a:cs typeface="Montserrat"/>
                <a:sym typeface="Montserrat"/>
              </a:rPr>
              <a:t>Lets see the working flow of the VR exposure therapy</a:t>
            </a:r>
            <a:endParaRPr>
              <a:solidFill>
                <a:srgbClr val="FFFFFF"/>
              </a:solidFill>
              <a:latin typeface="Montserrat"/>
              <a:ea typeface="Montserrat"/>
              <a:cs typeface="Montserrat"/>
              <a:sym typeface="Montserrat"/>
            </a:endParaRPr>
          </a:p>
          <a:p>
            <a:pPr indent="0" lvl="0" marL="457200" rtl="0" algn="l">
              <a:spcBef>
                <a:spcPts val="0"/>
              </a:spcBef>
              <a:spcAft>
                <a:spcPts val="0"/>
              </a:spcAft>
              <a:buNone/>
            </a:pPr>
            <a:r>
              <a:t/>
            </a:r>
            <a:endParaRPr>
              <a:solidFill>
                <a:srgbClr val="FFFFFF"/>
              </a:solidFill>
              <a:latin typeface="Montserrat"/>
              <a:ea typeface="Montserrat"/>
              <a:cs typeface="Montserrat"/>
              <a:sym typeface="Montserrat"/>
            </a:endParaRPr>
          </a:p>
        </p:txBody>
      </p:sp>
      <p:pic>
        <p:nvPicPr>
          <p:cNvPr id="412" name="Google Shape;412;p36"/>
          <p:cNvPicPr preferRelativeResize="0"/>
          <p:nvPr/>
        </p:nvPicPr>
        <p:blipFill>
          <a:blip r:embed="rId3">
            <a:alphaModFix/>
          </a:blip>
          <a:stretch>
            <a:fillRect/>
          </a:stretch>
        </p:blipFill>
        <p:spPr>
          <a:xfrm>
            <a:off x="5375100" y="793325"/>
            <a:ext cx="3556850" cy="3556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37"/>
          <p:cNvSpPr txBox="1"/>
          <p:nvPr>
            <p:ph idx="4294967295" type="title"/>
          </p:nvPr>
        </p:nvSpPr>
        <p:spPr>
          <a:xfrm>
            <a:off x="46825" y="0"/>
            <a:ext cx="6527700" cy="73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t>Start</a:t>
            </a:r>
            <a:endParaRPr sz="2500"/>
          </a:p>
        </p:txBody>
      </p:sp>
      <p:sp>
        <p:nvSpPr>
          <p:cNvPr id="418" name="Google Shape;418;p37"/>
          <p:cNvSpPr/>
          <p:nvPr/>
        </p:nvSpPr>
        <p:spPr>
          <a:xfrm>
            <a:off x="124350" y="644350"/>
            <a:ext cx="12402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19" name="Google Shape;419;p37"/>
          <p:cNvPicPr preferRelativeResize="0"/>
          <p:nvPr/>
        </p:nvPicPr>
        <p:blipFill>
          <a:blip r:embed="rId3">
            <a:alphaModFix/>
          </a:blip>
          <a:stretch>
            <a:fillRect/>
          </a:stretch>
        </p:blipFill>
        <p:spPr>
          <a:xfrm>
            <a:off x="302750" y="1230062"/>
            <a:ext cx="2683375" cy="2683375"/>
          </a:xfrm>
          <a:prstGeom prst="rect">
            <a:avLst/>
          </a:prstGeom>
          <a:noFill/>
          <a:ln>
            <a:noFill/>
          </a:ln>
        </p:spPr>
      </p:pic>
      <p:pic>
        <p:nvPicPr>
          <p:cNvPr id="420" name="Google Shape;420;p37"/>
          <p:cNvPicPr preferRelativeResize="0"/>
          <p:nvPr/>
        </p:nvPicPr>
        <p:blipFill>
          <a:blip r:embed="rId4">
            <a:alphaModFix/>
          </a:blip>
          <a:stretch>
            <a:fillRect/>
          </a:stretch>
        </p:blipFill>
        <p:spPr>
          <a:xfrm>
            <a:off x="6398900" y="1349913"/>
            <a:ext cx="2443675" cy="2443675"/>
          </a:xfrm>
          <a:prstGeom prst="rect">
            <a:avLst/>
          </a:prstGeom>
          <a:noFill/>
          <a:ln>
            <a:noFill/>
          </a:ln>
        </p:spPr>
      </p:pic>
      <p:pic>
        <p:nvPicPr>
          <p:cNvPr id="421" name="Google Shape;421;p37"/>
          <p:cNvPicPr preferRelativeResize="0"/>
          <p:nvPr/>
        </p:nvPicPr>
        <p:blipFill rotWithShape="1">
          <a:blip r:embed="rId5">
            <a:alphaModFix/>
          </a:blip>
          <a:srcRect b="0" l="0" r="0" t="6542"/>
          <a:stretch/>
        </p:blipFill>
        <p:spPr>
          <a:xfrm>
            <a:off x="3350825" y="1349925"/>
            <a:ext cx="2683375" cy="2507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38"/>
          <p:cNvSpPr/>
          <p:nvPr/>
        </p:nvSpPr>
        <p:spPr>
          <a:xfrm>
            <a:off x="0" y="0"/>
            <a:ext cx="9144000" cy="5143500"/>
          </a:xfrm>
          <a:prstGeom prst="rect">
            <a:avLst/>
          </a:prstGeom>
          <a:solidFill>
            <a:srgbClr val="0C2E3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8"/>
          <p:cNvSpPr txBox="1"/>
          <p:nvPr>
            <p:ph idx="4294967295" type="title"/>
          </p:nvPr>
        </p:nvSpPr>
        <p:spPr>
          <a:xfrm>
            <a:off x="67825" y="0"/>
            <a:ext cx="6527700" cy="73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rgbClr val="00C3B1"/>
                </a:solidFill>
              </a:rPr>
              <a:t>Workflow</a:t>
            </a:r>
            <a:endParaRPr sz="2500">
              <a:solidFill>
                <a:srgbClr val="00C3B1"/>
              </a:solidFill>
            </a:endParaRPr>
          </a:p>
        </p:txBody>
      </p:sp>
      <p:pic>
        <p:nvPicPr>
          <p:cNvPr id="428" name="Google Shape;428;p38"/>
          <p:cNvPicPr preferRelativeResize="0"/>
          <p:nvPr/>
        </p:nvPicPr>
        <p:blipFill>
          <a:blip r:embed="rId3">
            <a:alphaModFix/>
          </a:blip>
          <a:stretch>
            <a:fillRect/>
          </a:stretch>
        </p:blipFill>
        <p:spPr>
          <a:xfrm>
            <a:off x="3488599" y="487338"/>
            <a:ext cx="1936325" cy="4168824"/>
          </a:xfrm>
          <a:prstGeom prst="rect">
            <a:avLst/>
          </a:prstGeom>
          <a:noFill/>
          <a:ln>
            <a:noFill/>
          </a:ln>
        </p:spPr>
      </p:pic>
      <p:sp>
        <p:nvSpPr>
          <p:cNvPr id="429" name="Google Shape;429;p38"/>
          <p:cNvSpPr/>
          <p:nvPr/>
        </p:nvSpPr>
        <p:spPr>
          <a:xfrm>
            <a:off x="124350" y="644350"/>
            <a:ext cx="20274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39"/>
          <p:cNvSpPr/>
          <p:nvPr/>
        </p:nvSpPr>
        <p:spPr>
          <a:xfrm>
            <a:off x="0" y="0"/>
            <a:ext cx="9144000" cy="5143500"/>
          </a:xfrm>
          <a:prstGeom prst="rect">
            <a:avLst/>
          </a:prstGeom>
          <a:solidFill>
            <a:srgbClr val="0C2E3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9"/>
          <p:cNvSpPr txBox="1"/>
          <p:nvPr>
            <p:ph idx="4294967295" type="title"/>
          </p:nvPr>
        </p:nvSpPr>
        <p:spPr>
          <a:xfrm>
            <a:off x="0" y="0"/>
            <a:ext cx="6527700" cy="73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rgbClr val="00C3B1"/>
                </a:solidFill>
              </a:rPr>
              <a:t>Simulation Begins</a:t>
            </a:r>
            <a:endParaRPr sz="2500">
              <a:solidFill>
                <a:srgbClr val="00C3B1"/>
              </a:solidFill>
            </a:endParaRPr>
          </a:p>
        </p:txBody>
      </p:sp>
      <p:pic>
        <p:nvPicPr>
          <p:cNvPr id="436" name="Google Shape;436;p39"/>
          <p:cNvPicPr preferRelativeResize="0"/>
          <p:nvPr/>
        </p:nvPicPr>
        <p:blipFill>
          <a:blip r:embed="rId3">
            <a:alphaModFix/>
          </a:blip>
          <a:stretch>
            <a:fillRect/>
          </a:stretch>
        </p:blipFill>
        <p:spPr>
          <a:xfrm>
            <a:off x="0" y="727500"/>
            <a:ext cx="9144000" cy="4416000"/>
          </a:xfrm>
          <a:prstGeom prst="rect">
            <a:avLst/>
          </a:prstGeom>
          <a:noFill/>
          <a:ln>
            <a:noFill/>
          </a:ln>
        </p:spPr>
      </p:pic>
      <p:sp>
        <p:nvSpPr>
          <p:cNvPr id="437" name="Google Shape;437;p39"/>
          <p:cNvSpPr/>
          <p:nvPr/>
        </p:nvSpPr>
        <p:spPr>
          <a:xfrm>
            <a:off x="6043975" y="2108000"/>
            <a:ext cx="2820000" cy="663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9"/>
          <p:cNvSpPr txBox="1"/>
          <p:nvPr/>
        </p:nvSpPr>
        <p:spPr>
          <a:xfrm>
            <a:off x="6043975" y="2132150"/>
            <a:ext cx="282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The patient is subjected to VR exposure therapy.</a:t>
            </a:r>
            <a:endParaRPr>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40"/>
          <p:cNvSpPr/>
          <p:nvPr/>
        </p:nvSpPr>
        <p:spPr>
          <a:xfrm>
            <a:off x="0" y="0"/>
            <a:ext cx="9144000" cy="5143500"/>
          </a:xfrm>
          <a:prstGeom prst="rect">
            <a:avLst/>
          </a:prstGeom>
          <a:solidFill>
            <a:srgbClr val="0C2E3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0"/>
          <p:cNvSpPr txBox="1"/>
          <p:nvPr>
            <p:ph idx="4294967295" type="title"/>
          </p:nvPr>
        </p:nvSpPr>
        <p:spPr>
          <a:xfrm>
            <a:off x="67825" y="0"/>
            <a:ext cx="6527700" cy="73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rgbClr val="00C3B1"/>
                </a:solidFill>
              </a:rPr>
              <a:t>Workflow</a:t>
            </a:r>
            <a:endParaRPr sz="2500">
              <a:solidFill>
                <a:srgbClr val="00C3B1"/>
              </a:solidFill>
            </a:endParaRPr>
          </a:p>
        </p:txBody>
      </p:sp>
      <p:sp>
        <p:nvSpPr>
          <p:cNvPr id="445" name="Google Shape;445;p40"/>
          <p:cNvSpPr/>
          <p:nvPr/>
        </p:nvSpPr>
        <p:spPr>
          <a:xfrm>
            <a:off x="124350" y="644350"/>
            <a:ext cx="20274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6" name="Google Shape;446;p40"/>
          <p:cNvPicPr preferRelativeResize="0"/>
          <p:nvPr/>
        </p:nvPicPr>
        <p:blipFill>
          <a:blip r:embed="rId3">
            <a:alphaModFix/>
          </a:blip>
          <a:stretch>
            <a:fillRect/>
          </a:stretch>
        </p:blipFill>
        <p:spPr>
          <a:xfrm>
            <a:off x="0" y="1255"/>
            <a:ext cx="9144001" cy="5140990"/>
          </a:xfrm>
          <a:prstGeom prst="rect">
            <a:avLst/>
          </a:prstGeom>
          <a:noFill/>
          <a:ln>
            <a:noFill/>
          </a:ln>
        </p:spPr>
      </p:pic>
      <p:sp>
        <p:nvSpPr>
          <p:cNvPr id="447" name="Google Shape;447;p40"/>
          <p:cNvSpPr/>
          <p:nvPr/>
        </p:nvSpPr>
        <p:spPr>
          <a:xfrm>
            <a:off x="4447850" y="4056700"/>
            <a:ext cx="4437300" cy="738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0"/>
          <p:cNvSpPr txBox="1"/>
          <p:nvPr/>
        </p:nvSpPr>
        <p:spPr>
          <a:xfrm>
            <a:off x="4447850" y="4056700"/>
            <a:ext cx="4437300" cy="1108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latin typeface="Montserrat"/>
                <a:ea typeface="Montserrat"/>
                <a:cs typeface="Montserrat"/>
                <a:sym typeface="Montserrat"/>
              </a:rPr>
              <a:t>x,y,z coordinates for each head movement is noted. The data is stored in a database which can then be accessed by the app for visualisation</a:t>
            </a:r>
            <a:endParaRPr sz="1200">
              <a:latin typeface="Montserrat"/>
              <a:ea typeface="Montserrat"/>
              <a:cs typeface="Montserrat"/>
              <a:sym typeface="Montserrat"/>
            </a:endParaRPr>
          </a:p>
          <a:p>
            <a:pPr indent="0" lvl="0" marL="0" rtl="0" algn="just">
              <a:spcBef>
                <a:spcPts val="0"/>
              </a:spcBef>
              <a:spcAft>
                <a:spcPts val="0"/>
              </a:spcAft>
              <a:buNone/>
            </a:pPr>
            <a:r>
              <a:t/>
            </a:r>
            <a:endParaRPr sz="1200">
              <a:latin typeface="Montserrat"/>
              <a:ea typeface="Montserrat"/>
              <a:cs typeface="Montserrat"/>
              <a:sym typeface="Montserrat"/>
            </a:endParaRPr>
          </a:p>
          <a:p>
            <a:pPr indent="0" lvl="0" marL="0" rtl="0" algn="just">
              <a:spcBef>
                <a:spcPts val="0"/>
              </a:spcBef>
              <a:spcAft>
                <a:spcPts val="0"/>
              </a:spcAft>
              <a:buNone/>
            </a:pPr>
            <a:r>
              <a:t/>
            </a:r>
            <a:endParaRPr sz="12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2" name="Shape 452"/>
        <p:cNvGrpSpPr/>
        <p:nvPr/>
      </p:nvGrpSpPr>
      <p:grpSpPr>
        <a:xfrm>
          <a:off x="0" y="0"/>
          <a:ext cx="0" cy="0"/>
          <a:chOff x="0" y="0"/>
          <a:chExt cx="0" cy="0"/>
        </a:xfrm>
      </p:grpSpPr>
      <p:pic>
        <p:nvPicPr>
          <p:cNvPr id="453" name="Google Shape;453;p41"/>
          <p:cNvPicPr preferRelativeResize="0"/>
          <p:nvPr/>
        </p:nvPicPr>
        <p:blipFill>
          <a:blip r:embed="rId3">
            <a:alphaModFix/>
          </a:blip>
          <a:stretch>
            <a:fillRect/>
          </a:stretch>
        </p:blipFill>
        <p:spPr>
          <a:xfrm>
            <a:off x="0" y="0"/>
            <a:ext cx="8996251" cy="5057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42"/>
          <p:cNvSpPr/>
          <p:nvPr/>
        </p:nvSpPr>
        <p:spPr>
          <a:xfrm>
            <a:off x="0" y="0"/>
            <a:ext cx="9144000" cy="5143500"/>
          </a:xfrm>
          <a:prstGeom prst="rect">
            <a:avLst/>
          </a:prstGeom>
          <a:solidFill>
            <a:srgbClr val="0C2E3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2"/>
          <p:cNvSpPr txBox="1"/>
          <p:nvPr>
            <p:ph type="title"/>
          </p:nvPr>
        </p:nvSpPr>
        <p:spPr>
          <a:xfrm>
            <a:off x="248500" y="190825"/>
            <a:ext cx="7748400" cy="5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C3B1"/>
                </a:solidFill>
              </a:rPr>
              <a:t>ALGORITHM</a:t>
            </a:r>
            <a:endParaRPr>
              <a:solidFill>
                <a:srgbClr val="00C3B1"/>
              </a:solidFill>
            </a:endParaRPr>
          </a:p>
        </p:txBody>
      </p:sp>
      <p:sp>
        <p:nvSpPr>
          <p:cNvPr id="460" name="Google Shape;460;p42"/>
          <p:cNvSpPr/>
          <p:nvPr/>
        </p:nvSpPr>
        <p:spPr>
          <a:xfrm>
            <a:off x="358917" y="714625"/>
            <a:ext cx="36858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2"/>
          <p:cNvSpPr txBox="1"/>
          <p:nvPr/>
        </p:nvSpPr>
        <p:spPr>
          <a:xfrm>
            <a:off x="424950" y="1103050"/>
            <a:ext cx="328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p:txBody>
      </p:sp>
      <p:sp>
        <p:nvSpPr>
          <p:cNvPr id="462" name="Google Shape;462;p42"/>
          <p:cNvSpPr txBox="1"/>
          <p:nvPr/>
        </p:nvSpPr>
        <p:spPr>
          <a:xfrm>
            <a:off x="386950" y="887125"/>
            <a:ext cx="8522100" cy="4063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900">
                <a:solidFill>
                  <a:srgbClr val="FFFFFF"/>
                </a:solidFill>
                <a:latin typeface="Montserrat"/>
                <a:ea typeface="Montserrat"/>
                <a:cs typeface="Montserrat"/>
                <a:sym typeface="Montserrat"/>
              </a:rPr>
              <a:t>---------------------------- Combination Algorithm ---------------------------------------</a:t>
            </a:r>
            <a:endParaRPr b="1"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Over the time frame, up until now we analysed one particular scale with respect to time frame across various session.</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Combined algorithm has the potential of all the three graphs combined in an much more efficient and appropriate </a:t>
            </a:r>
            <a:r>
              <a:rPr lang="en" sz="900">
                <a:solidFill>
                  <a:srgbClr val="FFFFFF"/>
                </a:solidFill>
                <a:latin typeface="Montserrat"/>
                <a:ea typeface="Montserrat"/>
                <a:cs typeface="Montserrat"/>
                <a:sym typeface="Montserrat"/>
              </a:rPr>
              <a:t>percentages</a:t>
            </a:r>
            <a:r>
              <a:rPr lang="en" sz="900">
                <a:solidFill>
                  <a:srgbClr val="FFFFFF"/>
                </a:solidFill>
                <a:latin typeface="Montserrat"/>
                <a:ea typeface="Montserrat"/>
                <a:cs typeface="Montserrat"/>
                <a:sym typeface="Montserrat"/>
              </a:rPr>
              <a:t>.</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The prevalence of the percentages is backed up by extensive research and is cited as follows</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The results of a 2008 meta-analysis indicate that multiple sessions might be somewhat more effective than the single-session approach, as measured by questionnaire-based functional outcomes at follow-up,81 and careful consideration is needed when choosing the appropriate number and duration of sessions for patients;89 however, the massed single-session approach could be considered a viable option for suitable patients.</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Phobias</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William W Eaton, O Joseph Bienvenu, Beyon Miloyan</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Lancet Psychiatry. Author manuscript; available in PMC 2020 May 18.</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Published in final edited form as: Lancet Psychiatry. 2018 Aug; 5(8): 678–686. doi: 10.1016/S2215-0366(18)30169-X</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PMCID: PMC7233312</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//Heatbeat Rate - 62 %</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Experiment conducted used an emotional attentional blink paradigm time locked to specific phases of the cardiac cycle and quantified the detection breakthrough of emotional stimuli (ie fear)</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Cardiac cycle was ascertained using electrocardiography (ECG)</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In the majority of trials (&gt;80%) proved the correlation</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Fear from the Heart: Sensitivity to Fear Stimuli Depends on Individual Heartbeats</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J Neurosci. 2014 May 7; 34(19): 6573–6582.</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doi: 10.1523/JNEUROSCI.3507-13.2014</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PMCID: PMC4012313</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PMID: 24806682</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rPr lang="en" sz="900">
                <a:solidFill>
                  <a:srgbClr val="FFFFFF"/>
                </a:solidFill>
                <a:latin typeface="Montserrat"/>
                <a:ea typeface="Montserrat"/>
                <a:cs typeface="Montserrat"/>
                <a:sym typeface="Montserrat"/>
              </a:rPr>
              <a:t>// Sarah N. Garfinkel,corresponding author1,2 Ludovico Minati,1,3 Marcus A. Gray,4 Anil K. Seth,2,5 Raymond J. Dolan,6 and Hugo D. Critchley1,2</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900">
              <a:solidFill>
                <a:srgbClr val="FFFFFF"/>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43"/>
          <p:cNvSpPr/>
          <p:nvPr/>
        </p:nvSpPr>
        <p:spPr>
          <a:xfrm>
            <a:off x="0" y="0"/>
            <a:ext cx="9144000" cy="5143500"/>
          </a:xfrm>
          <a:prstGeom prst="rect">
            <a:avLst/>
          </a:prstGeom>
          <a:solidFill>
            <a:srgbClr val="0C2E3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3"/>
          <p:cNvSpPr txBox="1"/>
          <p:nvPr>
            <p:ph type="title"/>
          </p:nvPr>
        </p:nvSpPr>
        <p:spPr>
          <a:xfrm>
            <a:off x="248500" y="190825"/>
            <a:ext cx="7748400" cy="5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C3B1"/>
                </a:solidFill>
              </a:rPr>
              <a:t>ANALYSIS </a:t>
            </a:r>
            <a:endParaRPr>
              <a:solidFill>
                <a:srgbClr val="00C3B1"/>
              </a:solidFill>
            </a:endParaRPr>
          </a:p>
        </p:txBody>
      </p:sp>
      <p:sp>
        <p:nvSpPr>
          <p:cNvPr id="469" name="Google Shape;469;p43"/>
          <p:cNvSpPr/>
          <p:nvPr/>
        </p:nvSpPr>
        <p:spPr>
          <a:xfrm>
            <a:off x="358917" y="714625"/>
            <a:ext cx="3685800" cy="79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3"/>
          <p:cNvSpPr txBox="1"/>
          <p:nvPr/>
        </p:nvSpPr>
        <p:spPr>
          <a:xfrm>
            <a:off x="424950" y="1103050"/>
            <a:ext cx="328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p:txBody>
      </p:sp>
      <p:pic>
        <p:nvPicPr>
          <p:cNvPr id="471" name="Google Shape;471;p43"/>
          <p:cNvPicPr preferRelativeResize="0"/>
          <p:nvPr/>
        </p:nvPicPr>
        <p:blipFill>
          <a:blip r:embed="rId3">
            <a:alphaModFix/>
          </a:blip>
          <a:stretch>
            <a:fillRect/>
          </a:stretch>
        </p:blipFill>
        <p:spPr>
          <a:xfrm>
            <a:off x="1076063" y="967775"/>
            <a:ext cx="6991882" cy="39329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ssistant Health App Pitch Deck by Slidesgo">
  <a:themeElements>
    <a:clrScheme name="Simple Light">
      <a:dk1>
        <a:srgbClr val="F2F6F8"/>
      </a:dk1>
      <a:lt1>
        <a:srgbClr val="FFFFFF"/>
      </a:lt1>
      <a:dk2>
        <a:srgbClr val="4D4D4D"/>
      </a:dk2>
      <a:lt2>
        <a:srgbClr val="30394B"/>
      </a:lt2>
      <a:accent1>
        <a:srgbClr val="005E7D"/>
      </a:accent1>
      <a:accent2>
        <a:srgbClr val="337E92"/>
      </a:accent2>
      <a:accent3>
        <a:srgbClr val="E4ECF1"/>
      </a:accent3>
      <a:accent4>
        <a:srgbClr val="FC6D78"/>
      </a:accent4>
      <a:accent5>
        <a:srgbClr val="FECACE"/>
      </a:accent5>
      <a:accent6>
        <a:srgbClr val="FDA2A9"/>
      </a:accent6>
      <a:hlink>
        <a:srgbClr val="3039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